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7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B34C9-1E32-426E-A17A-5BB6786E93DF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7EE7A-BFE8-442F-AD6E-0E49CD5EE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2022-03-09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pc\Desktop\Zuzia\szkoła\zuzi zadania\język angielski\prezentacja\flo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3" y="4500569"/>
            <a:ext cx="3214710" cy="2407929"/>
          </a:xfrm>
          <a:prstGeom prst="rect">
            <a:avLst/>
          </a:prstGeom>
          <a:noFill/>
        </p:spPr>
      </p:pic>
      <p:pic>
        <p:nvPicPr>
          <p:cNvPr id="6149" name="Picture 5" descr="C:\Users\pc\Desktop\Zuzia\szkoła\zuzi zadania\język angielski\prezentacja\masło porzechow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5" y="0"/>
            <a:ext cx="2214546" cy="2428875"/>
          </a:xfrm>
          <a:prstGeom prst="rect">
            <a:avLst/>
          </a:prstGeom>
          <a:noFill/>
        </p:spPr>
      </p:pic>
      <p:pic>
        <p:nvPicPr>
          <p:cNvPr id="6150" name="Picture 6" descr="C:\Users\pc\Desktop\Zuzia\szkoła\zuzi zadania\język angielski\prezentacja\but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0"/>
            <a:ext cx="3741738" cy="1928802"/>
          </a:xfrm>
          <a:prstGeom prst="rect">
            <a:avLst/>
          </a:prstGeom>
          <a:noFill/>
        </p:spPr>
      </p:pic>
      <p:pic>
        <p:nvPicPr>
          <p:cNvPr id="6151" name="Picture 7" descr="C:\Users\pc\Desktop\Zuzia\szkoła\zuzi zadania\język angielski\prezentacja\chocolat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14678" cy="1996606"/>
          </a:xfrm>
          <a:prstGeom prst="rect">
            <a:avLst/>
          </a:prstGeom>
          <a:noFill/>
        </p:spPr>
      </p:pic>
      <p:pic>
        <p:nvPicPr>
          <p:cNvPr id="6152" name="Picture 8" descr="C:\Users\pc\Desktop\Zuzia\szkoła\zuzi zadania\język angielski\prezentacja\egg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00570"/>
            <a:ext cx="2857520" cy="2357430"/>
          </a:xfrm>
          <a:prstGeom prst="rect">
            <a:avLst/>
          </a:prstGeom>
          <a:noFill/>
        </p:spPr>
      </p:pic>
      <p:pic>
        <p:nvPicPr>
          <p:cNvPr id="6147" name="Picture 3" descr="C:\Users\pc\Desktop\Zuzia\szkoła\zuzi zadania\język angielski\prezentacja\owoc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4500570"/>
            <a:ext cx="3542586" cy="235743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2571768"/>
          </a:xfrm>
          <a:solidFill>
            <a:schemeClr val="accent2">
              <a:lumMod val="60000"/>
              <a:lumOff val="40000"/>
            </a:schemeClr>
          </a:solidFill>
          <a:ln w="152400" cmpd="thickThin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Cookies</a:t>
            </a:r>
            <a:r>
              <a:rPr lang="pl-PL" sz="6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treats</a:t>
            </a:r>
            <a:r>
              <a:rPr lang="pl-PL" sz="6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cakes</a:t>
            </a:r>
            <a:r>
              <a:rPr lang="pl-PL" sz="6000" b="1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pl-PL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occasions</a:t>
            </a:r>
            <a:endParaRPr lang="pl-PL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6000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sz="6300" b="1" dirty="0" smtClean="0">
                <a:latin typeface="Arial" pitchFamily="34" charset="0"/>
                <a:cs typeface="Arial" pitchFamily="34" charset="0"/>
              </a:rPr>
              <a:t>:</a:t>
            </a:r>
            <a:endParaRPr lang="pl-PL" sz="6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All ingredients should be at room temperature.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Melt the chocolate and butter in a saucepan over low heat (do not bring it to a boil!). Set aside to cool.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Mix the eggs with sugar until light, fluffy. Pour in the milk, the cooled chocolate mass, flour, cocoa and baking powder. We mix everything with a spoon or at low speed of the mixer only until the ingredients are combined.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Pour the mass into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springform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pan (in my case, 24 cm in diameter) and bake it for 35-40 minutes at 180 degrees to the so-called dry stick. The length of baking will depend on the size of the tray.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After baking, prepare the chocolate glaze. In a small pot, melt the chocolate and butter, mix it until a smooth chocolate mass is formed. We pour the prepared glaze over our chocolate cake.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>
                <a:latin typeface="Arial" pitchFamily="34" charset="0"/>
                <a:cs typeface="Arial" pitchFamily="34" charset="0"/>
              </a:rPr>
              <a:t>Thank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, for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attention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4972056" cy="290037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Zuzanna Stefanów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Justyna Janusz </a:t>
            </a:r>
          </a:p>
          <a:p>
            <a:pPr>
              <a:buNone/>
            </a:pPr>
            <a:r>
              <a:rPr lang="pl-PL" dirty="0" err="1" smtClean="0">
                <a:latin typeface="Arial" pitchFamily="34" charset="0"/>
                <a:cs typeface="Arial" pitchFamily="34" charset="0"/>
              </a:rPr>
              <a:t>Klass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7</a:t>
            </a:r>
          </a:p>
          <a:p>
            <a:pPr>
              <a:buNone/>
            </a:pPr>
            <a:r>
              <a:rPr lang="pl-PL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2021/2022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pc\Desktop\Zuzia\szkoła\zuzi zadania\język angielski\prezentacja\kuchar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27668"/>
            <a:ext cx="3014671" cy="4258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4800" b="1" dirty="0" err="1" smtClean="0">
                <a:latin typeface="Arial" pitchFamily="34" charset="0"/>
                <a:cs typeface="Arial" pitchFamily="34" charset="0"/>
              </a:rPr>
              <a:t>Pancakes</a:t>
            </a:r>
            <a:endParaRPr lang="pl-PL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2844" y="1071547"/>
            <a:ext cx="3286148" cy="3357585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err="1" smtClean="0">
                <a:latin typeface="Arial" pitchFamily="34" charset="0"/>
                <a:cs typeface="Arial" pitchFamily="34" charset="0"/>
              </a:rPr>
              <a:t>Ingredients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decagrams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flour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eggs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glass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milk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Salt</a:t>
            </a: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Sugar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oil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86380" y="1142984"/>
            <a:ext cx="3857620" cy="4286280"/>
          </a:xfr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: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First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sift the flour through a sieve.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eggs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milk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, salt and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sugar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everything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mix and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fry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oil.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eat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pancakes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chocolate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and banana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jam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c\Desktop\Zuzia\szkoła\zuzi zadania\język angielski\prezentacja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4286256"/>
            <a:ext cx="4143405" cy="2435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5857884" y="5786454"/>
            <a:ext cx="264320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Zuzanna Stefanów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>
                <a:latin typeface="Arial" pitchFamily="34" charset="0"/>
                <a:cs typeface="Arial" pitchFamily="34" charset="0"/>
              </a:rPr>
              <a:t>Pancakes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cheese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038600" cy="4525963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Ingredients: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50 dag Cottage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cheese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eggs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Pinch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salt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tablespoons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sugar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tablespoons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flour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tablespoons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thick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cream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vanilla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flavor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Oil</a:t>
            </a: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powdered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sugar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86314" y="1285860"/>
            <a:ext cx="4038600" cy="4525963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Mix egg yolks with sugar, add cream, flour and cheese. Mix everything into a uniform dough. Beat the egg whites with salt, add to the mixture and mix gently. Fry over low heat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pc\Desktop\Zuzia\szkoła\zuzi zadania\język angielski\prezentacja\eee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591999"/>
            <a:ext cx="3405193" cy="22660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857224" y="6143644"/>
            <a:ext cx="228601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Zuzanna Stefanów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b="1" dirty="0" err="1" smtClean="0">
                <a:latin typeface="Arial" pitchFamily="34" charset="0"/>
                <a:cs typeface="Arial" pitchFamily="34" charset="0"/>
              </a:rPr>
              <a:t>Peanut</a:t>
            </a:r>
            <a:r>
              <a:rPr lang="pl-PL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b="1" dirty="0" err="1" smtClean="0">
                <a:latin typeface="Arial" pitchFamily="34" charset="0"/>
                <a:cs typeface="Arial" pitchFamily="34" charset="0"/>
              </a:rPr>
              <a:t>butter</a:t>
            </a:r>
            <a:r>
              <a:rPr lang="pl-PL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5400" b="1" dirty="0" err="1" smtClean="0">
                <a:latin typeface="Arial" pitchFamily="34" charset="0"/>
                <a:cs typeface="Arial" pitchFamily="34" charset="0"/>
              </a:rPr>
              <a:t>cakes</a:t>
            </a:r>
            <a:endParaRPr lang="pl-PL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038600" cy="4525963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b="1" dirty="0" err="1" smtClean="0">
                <a:latin typeface="Arial" pitchFamily="34" charset="0"/>
                <a:cs typeface="Arial" pitchFamily="34" charset="0"/>
              </a:rPr>
              <a:t>Ingredients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l-PL" sz="26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glass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peanut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butter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(or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whole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jar)</a:t>
            </a:r>
          </a:p>
          <a:p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¾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glass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sugar</a:t>
            </a:r>
            <a:endParaRPr lang="pl-PL" sz="26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egg</a:t>
            </a:r>
            <a:endParaRPr lang="pl-PL" sz="26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½</a:t>
            </a:r>
            <a:r>
              <a:rPr lang="pl-PL" sz="2600" b="0" i="0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teaspoon of baking soda</a:t>
            </a:r>
            <a:endParaRPr lang="pl-PL" sz="26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glass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sliced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​​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chocolate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l-PL" sz="2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dried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fruit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nuts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etc.</a:t>
            </a:r>
            <a:endParaRPr lang="pl-PL" sz="2600" b="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86314" y="1214423"/>
            <a:ext cx="4038600" cy="357190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l-PL" sz="2600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heat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oven to 180 degrees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centigrade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mix </a:t>
            </a:r>
            <a:r>
              <a:rPr lang="pl-PL" sz="2600" dirty="0" err="1" smtClean="0">
                <a:latin typeface="Arial" pitchFamily="34" charset="0"/>
                <a:cs typeface="Arial" pitchFamily="34" charset="0"/>
              </a:rPr>
              <a:t>everything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pread</a:t>
            </a:r>
            <a:r>
              <a:rPr lang="en-US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baking sheet with paper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put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dough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rings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600" dirty="0" smtClean="0">
                <a:latin typeface="Arial" pitchFamily="34" charset="0"/>
                <a:cs typeface="Arial" pitchFamily="34" charset="0"/>
              </a:rPr>
            </a:b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Bake</a:t>
            </a:r>
            <a:r>
              <a:rPr lang="pl-PL" sz="2600" b="0" i="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15 </a:t>
            </a:r>
            <a:r>
              <a:rPr lang="pl-PL" sz="2600" b="0" i="0" kern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minutes</a:t>
            </a:r>
            <a:endParaRPr lang="pl-PL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c\Desktop\Zuzia\szkoła\zuzi zadania\język angielski\prezentacja\orzechow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671219"/>
            <a:ext cx="3286148" cy="218678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357158" y="6143644"/>
            <a:ext cx="2714644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Zuzanna Stefanów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57222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err="1" smtClean="0">
                <a:latin typeface="Arial" pitchFamily="34" charset="0"/>
                <a:cs typeface="Arial" pitchFamily="34" charset="0"/>
              </a:rPr>
              <a:t>Shortbread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Cookies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Chocolate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038600" cy="4525963"/>
          </a:xfr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Ingredients: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 125 g of butter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 half a cup of sugar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 250 g of wheat flour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•1 egg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•1 teaspoon of baking powder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 a few drops of vanilla essence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• chocolate peas / pieces of dark chocolate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pc\Desktop\Zuzia\szkoła\zuzi zadania\język angielski\prezentacja\ciastka z czekoladą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57298"/>
            <a:ext cx="4429156" cy="35986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5857884" y="5715016"/>
            <a:ext cx="200026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Justyna Janusz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115328" cy="5268931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3200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Mix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butter with sugar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untifluffy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add the egg and mix everything thoroughly. Then add the dry ingredients, i.e. flour with baking powder, and finally pour a few drops of vanilla essence. Add chocolate peas to the finished mass and gently knead them into a dough. Shape into balls the size of a walnut. Line the baking tray with baking paper and place dough balls on it, gently flattening them. Put in an oven preheated to 180 degrees for 10-12 minutes. After this time, remove and cool on a wire rack. Once they have cooled down slightly, the chocolate chip cookies are ready to be crunchy.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>
                <a:latin typeface="Arial" pitchFamily="34" charset="0"/>
                <a:cs typeface="Arial" pitchFamily="34" charset="0"/>
              </a:rPr>
              <a:t>cookies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m&amp;m's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038600" cy="4525963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0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l-PL" sz="10400" b="1" dirty="0" err="1" smtClean="0">
                <a:latin typeface="Arial" pitchFamily="34" charset="0"/>
                <a:cs typeface="Arial" pitchFamily="34" charset="0"/>
              </a:rPr>
              <a:t>ngredients</a:t>
            </a:r>
            <a:r>
              <a:rPr lang="en-US" sz="10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0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•110 g of dark chocolate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•45 g of wheat flour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•5 g of cocoa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•35 g of butter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•1 egg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•80 g of brown sugar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•half a teaspoon of baking powder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•50 g of milk chocolate</a:t>
            </a:r>
            <a:br>
              <a:rPr lang="en-US" sz="10400" dirty="0" smtClean="0">
                <a:latin typeface="Arial" pitchFamily="34" charset="0"/>
                <a:cs typeface="Arial" pitchFamily="34" charset="0"/>
              </a:rPr>
            </a:br>
            <a:r>
              <a:rPr lang="en-US" sz="10400" dirty="0" smtClean="0">
                <a:latin typeface="Arial" pitchFamily="34" charset="0"/>
                <a:cs typeface="Arial" pitchFamily="34" charset="0"/>
              </a:rPr>
              <a:t>•100 g of M &amp; M's </a:t>
            </a:r>
            <a:r>
              <a:rPr lang="en-US" sz="10400" dirty="0" err="1" smtClean="0">
                <a:latin typeface="Arial" pitchFamily="34" charset="0"/>
                <a:cs typeface="Arial" pitchFamily="34" charset="0"/>
              </a:rPr>
              <a:t>dragees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pc\Desktop\Zuzia\szkoła\zuzi zadania\język angielski\prezentacja\ciastka z mm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4206269" cy="399525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5214942" y="6072206"/>
            <a:ext cx="200026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Justyna Janusz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643602"/>
          </a:xfr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endParaRPr lang="pl-PL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3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.Preheat the oven to 170 degrees C, line the baking tray with baking paper.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.In a pot or in a water bath, melt the butter, add chopped dark chocolate. Stir when the chocolate is melted and set aside to cool.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.Sift flour, cocoa powder and cocoa powder into a bowl. Dice the milk chocolate into cubes and set aside.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.Mix the egg with the sugar, gradually adding the melted chocolate, stirring constantly.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.Pour in the flour with cocoa and powder. Stir well, add the chocolate cubes and half of the M &amp; M's (50g), mix everything with a spatula.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Put a spoonful of the dough on the baking tray at intervals (the dough will rise during baking and spread a little to the sides). Gently press the remaining M &amp; M's on top.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.Bake for 10 minutes, after removing from the oven, leave on the baking tray for 5 minutes and transfer to a wire rack until completely cool.</a:t>
            </a:r>
            <a:endParaRPr lang="pl-PL" sz="34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14348" y="50004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sz="3600" b="1" dirty="0" err="1" smtClean="0">
                <a:latin typeface="Arial" pitchFamily="34" charset="0"/>
                <a:cs typeface="Arial" pitchFamily="34" charset="0"/>
              </a:rPr>
              <a:t>Instruction</a:t>
            </a:r>
            <a:r>
              <a:rPr lang="pl-PL" sz="36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>
                <a:latin typeface="Arial" pitchFamily="34" charset="0"/>
                <a:cs typeface="Arial" pitchFamily="34" charset="0"/>
              </a:rPr>
              <a:t>Chocolate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cake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Ingredients: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120 g of butter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75 g of dark chocolate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75 g of milk chocolate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100 ml of milk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3 eggs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200 g of sugar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250 g of flour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 tablespoons of dark cocoa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1 teaspoon of baking powder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Additionally: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100 g of dark chocolate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2 tablespoons of butter</a:t>
            </a: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  <p:pic>
        <p:nvPicPr>
          <p:cNvPr id="4098" name="Picture 2" descr="C:\Users\pc\Desktop\Zuzia\szkoła\zuzi zadania\język angielski\prezentacja\cias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3786214" cy="45259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5072066" y="6215082"/>
            <a:ext cx="271464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Justyna Janusz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331</Words>
  <PresentationFormat>Pokaz na ekranie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Cookies, treats and cakes for all occasions</vt:lpstr>
      <vt:lpstr>Pancakes</vt:lpstr>
      <vt:lpstr>Pancakes with cheese</vt:lpstr>
      <vt:lpstr>Peanut butter cakes</vt:lpstr>
      <vt:lpstr>Shortbread Cookies With Chocolate</vt:lpstr>
      <vt:lpstr>Slajd 6</vt:lpstr>
      <vt:lpstr>cookies with m&amp;m's</vt:lpstr>
      <vt:lpstr>Slajd 8</vt:lpstr>
      <vt:lpstr>Chocolate cake</vt:lpstr>
      <vt:lpstr>Slajd 10</vt:lpstr>
      <vt:lpstr>Thank you,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Posiłki na każdą okazję</dc:title>
  <dc:creator>pc</dc:creator>
  <cp:lastModifiedBy>pc</cp:lastModifiedBy>
  <cp:revision>38</cp:revision>
  <dcterms:created xsi:type="dcterms:W3CDTF">2022-03-05T09:01:13Z</dcterms:created>
  <dcterms:modified xsi:type="dcterms:W3CDTF">2022-03-09T19:55:05Z</dcterms:modified>
</cp:coreProperties>
</file>