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5" r:id="rId8"/>
    <p:sldId id="270" r:id="rId9"/>
    <p:sldId id="261" r:id="rId10"/>
    <p:sldId id="262" r:id="rId11"/>
    <p:sldId id="263" r:id="rId12"/>
    <p:sldId id="267" r:id="rId13"/>
    <p:sldId id="268" r:id="rId14"/>
    <p:sldId id="269"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EACE8-66BD-761C-6BB3-7749E62A9B8C}" v="167" dt="2022-03-07T17:00:18.643"/>
    <p1510:client id="{349C9B8B-F21C-4A30-AB02-C1057ED52DD8}" v="207" dt="2022-03-07T16:22:14.634"/>
    <p1510:client id="{899C9388-7D4F-4100-8B2A-49B1D73C1EF6}" v="1" dt="2022-03-06T15:51:08.913"/>
    <p1510:client id="{980DCA74-9BA4-E53A-916A-AC4FE04CFDDF}" v="167" dt="2022-03-07T20:18:58.898"/>
    <p1510:client id="{BF48A247-2A74-41F8-FFEF-B9E114C1FFE2}" v="1" dt="2022-03-09T14:16:10.652"/>
    <p1510:client id="{EB22D272-5679-A45C-2C47-E964DDDF3E9C}" v="294" dt="2022-03-07T16:50:17.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jan Maj" userId="S::8.gracjan.maj@spstareoleszyce.onmicrosoft.com::43820cf5-c6da-4fbe-9823-fbdad4d8b8e2" providerId="AD" clId="Web-{BF48A247-2A74-41F8-FFEF-B9E114C1FFE2}"/>
    <pc:docChg chg="addSld">
      <pc:chgData name="Gracjan Maj" userId="S::8.gracjan.maj@spstareoleszyce.onmicrosoft.com::43820cf5-c6da-4fbe-9823-fbdad4d8b8e2" providerId="AD" clId="Web-{BF48A247-2A74-41F8-FFEF-B9E114C1FFE2}" dt="2022-03-09T14:16:10.652" v="0"/>
      <pc:docMkLst>
        <pc:docMk/>
      </pc:docMkLst>
      <pc:sldChg chg="new">
        <pc:chgData name="Gracjan Maj" userId="S::8.gracjan.maj@spstareoleszyce.onmicrosoft.com::43820cf5-c6da-4fbe-9823-fbdad4d8b8e2" providerId="AD" clId="Web-{BF48A247-2A74-41F8-FFEF-B9E114C1FFE2}" dt="2022-03-09T14:16:10.652" v="0"/>
        <pc:sldMkLst>
          <pc:docMk/>
          <pc:sldMk cId="2976505162" sldId="270"/>
        </pc:sldMkLst>
      </pc:sldChg>
    </pc:docChg>
  </pc:docChgLst>
  <pc:docChgLst>
    <pc:chgData name="Filip Kal" userId="S::5.filip.kal@spstareoleszyce.onmicrosoft.com::69addf28-8e96-4a97-b27f-239e0ba4288c" providerId="AD" clId="Web-{BEB2BD12-59A3-B026-41D5-F31D80614FF4}"/>
    <pc:docChg chg="addSld modSld">
      <pc:chgData name="Filip Kal" userId="S::5.filip.kal@spstareoleszyce.onmicrosoft.com::69addf28-8e96-4a97-b27f-239e0ba4288c" providerId="AD" clId="Web-{BEB2BD12-59A3-B026-41D5-F31D80614FF4}" dt="2022-03-05T18:05:26.659" v="171"/>
      <pc:docMkLst>
        <pc:docMk/>
      </pc:docMkLst>
      <pc:sldChg chg="addSp modSp new mod setBg setClrOvrMap">
        <pc:chgData name="Filip Kal" userId="S::5.filip.kal@spstareoleszyce.onmicrosoft.com::69addf28-8e96-4a97-b27f-239e0ba4288c" providerId="AD" clId="Web-{BEB2BD12-59A3-B026-41D5-F31D80614FF4}" dt="2022-03-05T17:28:10.858" v="50" actId="20577"/>
        <pc:sldMkLst>
          <pc:docMk/>
          <pc:sldMk cId="1887882806" sldId="256"/>
        </pc:sldMkLst>
        <pc:spChg chg="mod">
          <ac:chgData name="Filip Kal" userId="S::5.filip.kal@spstareoleszyce.onmicrosoft.com::69addf28-8e96-4a97-b27f-239e0ba4288c" providerId="AD" clId="Web-{BEB2BD12-59A3-B026-41D5-F31D80614FF4}" dt="2022-03-05T17:28:10.858" v="50" actId="20577"/>
          <ac:spMkLst>
            <pc:docMk/>
            <pc:sldMk cId="1887882806" sldId="256"/>
            <ac:spMk id="2" creationId="{3E15E7C3-A71C-4941-8D07-0E26B0CFF96B}"/>
          </ac:spMkLst>
        </pc:spChg>
        <pc:spChg chg="mod">
          <ac:chgData name="Filip Kal" userId="S::5.filip.kal@spstareoleszyce.onmicrosoft.com::69addf28-8e96-4a97-b27f-239e0ba4288c" providerId="AD" clId="Web-{BEB2BD12-59A3-B026-41D5-F31D80614FF4}" dt="2022-03-05T17:20:49.017" v="47"/>
          <ac:spMkLst>
            <pc:docMk/>
            <pc:sldMk cId="1887882806" sldId="256"/>
            <ac:spMk id="3" creationId="{6B90AA7A-940B-472E-A1E3-8F8477B982E4}"/>
          </ac:spMkLst>
        </pc:spChg>
        <pc:spChg chg="add">
          <ac:chgData name="Filip Kal" userId="S::5.filip.kal@spstareoleszyce.onmicrosoft.com::69addf28-8e96-4a97-b27f-239e0ba4288c" providerId="AD" clId="Web-{BEB2BD12-59A3-B026-41D5-F31D80614FF4}" dt="2022-03-05T17:20:49.017" v="47"/>
          <ac:spMkLst>
            <pc:docMk/>
            <pc:sldMk cId="1887882806" sldId="256"/>
            <ac:spMk id="9" creationId="{E49CC64F-7275-4E33-961B-0C5CDC439875}"/>
          </ac:spMkLst>
        </pc:spChg>
        <pc:picChg chg="add">
          <ac:chgData name="Filip Kal" userId="S::5.filip.kal@spstareoleszyce.onmicrosoft.com::69addf28-8e96-4a97-b27f-239e0ba4288c" providerId="AD" clId="Web-{BEB2BD12-59A3-B026-41D5-F31D80614FF4}" dt="2022-03-05T17:20:49.017" v="47"/>
          <ac:picMkLst>
            <pc:docMk/>
            <pc:sldMk cId="1887882806" sldId="256"/>
            <ac:picMk id="5" creationId="{A9AD6280-C765-4EB4-86D4-A0BB0ECEC90F}"/>
          </ac:picMkLst>
        </pc:picChg>
      </pc:sldChg>
      <pc:sldChg chg="addSp delSp modSp new mod setBg">
        <pc:chgData name="Filip Kal" userId="S::5.filip.kal@spstareoleszyce.onmicrosoft.com::69addf28-8e96-4a97-b27f-239e0ba4288c" providerId="AD" clId="Web-{BEB2BD12-59A3-B026-41D5-F31D80614FF4}" dt="2022-03-05T17:31:57.283" v="74" actId="20577"/>
        <pc:sldMkLst>
          <pc:docMk/>
          <pc:sldMk cId="3540626120" sldId="257"/>
        </pc:sldMkLst>
        <pc:spChg chg="mod">
          <ac:chgData name="Filip Kal" userId="S::5.filip.kal@spstareoleszyce.onmicrosoft.com::69addf28-8e96-4a97-b27f-239e0ba4288c" providerId="AD" clId="Web-{BEB2BD12-59A3-B026-41D5-F31D80614FF4}" dt="2022-03-05T17:20:36.485" v="46"/>
          <ac:spMkLst>
            <pc:docMk/>
            <pc:sldMk cId="3540626120" sldId="257"/>
            <ac:spMk id="2" creationId="{9C7F29AC-92F0-4186-A858-03473A6E3BDC}"/>
          </ac:spMkLst>
        </pc:spChg>
        <pc:spChg chg="del mod">
          <ac:chgData name="Filip Kal" userId="S::5.filip.kal@spstareoleszyce.onmicrosoft.com::69addf28-8e96-4a97-b27f-239e0ba4288c" providerId="AD" clId="Web-{BEB2BD12-59A3-B026-41D5-F31D80614FF4}" dt="2022-03-05T17:20:36.485" v="46"/>
          <ac:spMkLst>
            <pc:docMk/>
            <pc:sldMk cId="3540626120" sldId="257"/>
            <ac:spMk id="3" creationId="{AF65ADE2-0194-4CCF-8E87-F71A74D40BC2}"/>
          </ac:spMkLst>
        </pc:spChg>
        <pc:spChg chg="add">
          <ac:chgData name="Filip Kal" userId="S::5.filip.kal@spstareoleszyce.onmicrosoft.com::69addf28-8e96-4a97-b27f-239e0ba4288c" providerId="AD" clId="Web-{BEB2BD12-59A3-B026-41D5-F31D80614FF4}" dt="2022-03-05T17:20:36.485" v="46"/>
          <ac:spMkLst>
            <pc:docMk/>
            <pc:sldMk cId="3540626120" sldId="257"/>
            <ac:spMk id="9" creationId="{BACC6370-2D7E-4714-9D71-7542949D7D5D}"/>
          </ac:spMkLst>
        </pc:spChg>
        <pc:spChg chg="add">
          <ac:chgData name="Filip Kal" userId="S::5.filip.kal@spstareoleszyce.onmicrosoft.com::69addf28-8e96-4a97-b27f-239e0ba4288c" providerId="AD" clId="Web-{BEB2BD12-59A3-B026-41D5-F31D80614FF4}" dt="2022-03-05T17:20:36.485" v="46"/>
          <ac:spMkLst>
            <pc:docMk/>
            <pc:sldMk cId="3540626120" sldId="257"/>
            <ac:spMk id="11" creationId="{256B2C21-A230-48C0-8DF1-C46611373C44}"/>
          </ac:spMkLst>
        </pc:spChg>
        <pc:spChg chg="add">
          <ac:chgData name="Filip Kal" userId="S::5.filip.kal@spstareoleszyce.onmicrosoft.com::69addf28-8e96-4a97-b27f-239e0ba4288c" providerId="AD" clId="Web-{BEB2BD12-59A3-B026-41D5-F31D80614FF4}" dt="2022-03-05T17:20:36.485" v="46"/>
          <ac:spMkLst>
            <pc:docMk/>
            <pc:sldMk cId="3540626120" sldId="257"/>
            <ac:spMk id="13" creationId="{3847E18C-932D-4C95-AABA-FEC7C9499AD7}"/>
          </ac:spMkLst>
        </pc:spChg>
        <pc:spChg chg="add">
          <ac:chgData name="Filip Kal" userId="S::5.filip.kal@spstareoleszyce.onmicrosoft.com::69addf28-8e96-4a97-b27f-239e0ba4288c" providerId="AD" clId="Web-{BEB2BD12-59A3-B026-41D5-F31D80614FF4}" dt="2022-03-05T17:20:36.485" v="46"/>
          <ac:spMkLst>
            <pc:docMk/>
            <pc:sldMk cId="3540626120" sldId="257"/>
            <ac:spMk id="15" creationId="{3150CB11-0C61-439E-910F-5787759E72A0}"/>
          </ac:spMkLst>
        </pc:spChg>
        <pc:spChg chg="add">
          <ac:chgData name="Filip Kal" userId="S::5.filip.kal@spstareoleszyce.onmicrosoft.com::69addf28-8e96-4a97-b27f-239e0ba4288c" providerId="AD" clId="Web-{BEB2BD12-59A3-B026-41D5-F31D80614FF4}" dt="2022-03-05T17:20:36.485" v="46"/>
          <ac:spMkLst>
            <pc:docMk/>
            <pc:sldMk cId="3540626120" sldId="257"/>
            <ac:spMk id="17" creationId="{43F8A58B-5155-44CE-A5FF-7647B47D0A7A}"/>
          </ac:spMkLst>
        </pc:spChg>
        <pc:spChg chg="add">
          <ac:chgData name="Filip Kal" userId="S::5.filip.kal@spstareoleszyce.onmicrosoft.com::69addf28-8e96-4a97-b27f-239e0ba4288c" providerId="AD" clId="Web-{BEB2BD12-59A3-B026-41D5-F31D80614FF4}" dt="2022-03-05T17:20:36.485" v="46"/>
          <ac:spMkLst>
            <pc:docMk/>
            <pc:sldMk cId="3540626120" sldId="257"/>
            <ac:spMk id="19" creationId="{443F2ACA-E6D6-4028-82DD-F03C262D5DE6}"/>
          </ac:spMkLst>
        </pc:spChg>
        <pc:graphicFrameChg chg="add mod modGraphic">
          <ac:chgData name="Filip Kal" userId="S::5.filip.kal@spstareoleszyce.onmicrosoft.com::69addf28-8e96-4a97-b27f-239e0ba4288c" providerId="AD" clId="Web-{BEB2BD12-59A3-B026-41D5-F31D80614FF4}" dt="2022-03-05T17:31:57.283" v="74" actId="20577"/>
          <ac:graphicFrameMkLst>
            <pc:docMk/>
            <pc:sldMk cId="3540626120" sldId="257"/>
            <ac:graphicFrameMk id="5" creationId="{7636DD96-DE47-4FE3-9D20-BB01729408E7}"/>
          </ac:graphicFrameMkLst>
        </pc:graphicFrameChg>
      </pc:sldChg>
      <pc:sldChg chg="addSp delSp modSp new mod setBg">
        <pc:chgData name="Filip Kal" userId="S::5.filip.kal@spstareoleszyce.onmicrosoft.com::69addf28-8e96-4a97-b27f-239e0ba4288c" providerId="AD" clId="Web-{BEB2BD12-59A3-B026-41D5-F31D80614FF4}" dt="2022-03-05T17:34:24.042" v="78" actId="20577"/>
        <pc:sldMkLst>
          <pc:docMk/>
          <pc:sldMk cId="1396037656" sldId="258"/>
        </pc:sldMkLst>
        <pc:spChg chg="mod">
          <ac:chgData name="Filip Kal" userId="S::5.filip.kal@spstareoleszyce.onmicrosoft.com::69addf28-8e96-4a97-b27f-239e0ba4288c" providerId="AD" clId="Web-{BEB2BD12-59A3-B026-41D5-F31D80614FF4}" dt="2022-03-05T17:34:24.042" v="78" actId="20577"/>
          <ac:spMkLst>
            <pc:docMk/>
            <pc:sldMk cId="1396037656" sldId="258"/>
            <ac:spMk id="2" creationId="{5B1592D9-CF63-490B-8A12-712B528A333C}"/>
          </ac:spMkLst>
        </pc:spChg>
        <pc:spChg chg="del">
          <ac:chgData name="Filip Kal" userId="S::5.filip.kal@spstareoleszyce.onmicrosoft.com::69addf28-8e96-4a97-b27f-239e0ba4288c" providerId="AD" clId="Web-{BEB2BD12-59A3-B026-41D5-F31D80614FF4}" dt="2022-03-05T17:17:21.050" v="35"/>
          <ac:spMkLst>
            <pc:docMk/>
            <pc:sldMk cId="1396037656" sldId="258"/>
            <ac:spMk id="3" creationId="{D10CE00B-FD3B-438A-AF44-60E3B4E63AC7}"/>
          </ac:spMkLst>
        </pc:spChg>
        <pc:spChg chg="del">
          <ac:chgData name="Filip Kal" userId="S::5.filip.kal@spstareoleszyce.onmicrosoft.com::69addf28-8e96-4a97-b27f-239e0ba4288c" providerId="AD" clId="Web-{BEB2BD12-59A3-B026-41D5-F31D80614FF4}" dt="2022-03-05T17:17:22.972" v="36"/>
          <ac:spMkLst>
            <pc:docMk/>
            <pc:sldMk cId="1396037656" sldId="258"/>
            <ac:spMk id="4" creationId="{211BAEE8-61E3-48E1-9A8F-B63354B50188}"/>
          </ac:spMkLst>
        </pc:spChg>
        <pc:spChg chg="add">
          <ac:chgData name="Filip Kal" userId="S::5.filip.kal@spstareoleszyce.onmicrosoft.com::69addf28-8e96-4a97-b27f-239e0ba4288c" providerId="AD" clId="Web-{BEB2BD12-59A3-B026-41D5-F31D80614FF4}" dt="2022-03-05T17:20:23.578" v="45"/>
          <ac:spMkLst>
            <pc:docMk/>
            <pc:sldMk cId="1396037656" sldId="258"/>
            <ac:spMk id="8" creationId="{9203DE33-2CD4-4CA8-9AF3-37C3B65133B0}"/>
          </ac:spMkLst>
        </pc:spChg>
        <pc:spChg chg="add">
          <ac:chgData name="Filip Kal" userId="S::5.filip.kal@spstareoleszyce.onmicrosoft.com::69addf28-8e96-4a97-b27f-239e0ba4288c" providerId="AD" clId="Web-{BEB2BD12-59A3-B026-41D5-F31D80614FF4}" dt="2022-03-05T17:20:23.578" v="45"/>
          <ac:spMkLst>
            <pc:docMk/>
            <pc:sldMk cId="1396037656" sldId="258"/>
            <ac:spMk id="10" creationId="{0AF57B88-1D4C-41FA-A761-EC1DD10C35CB}"/>
          </ac:spMkLst>
        </pc:spChg>
        <pc:spChg chg="add">
          <ac:chgData name="Filip Kal" userId="S::5.filip.kal@spstareoleszyce.onmicrosoft.com::69addf28-8e96-4a97-b27f-239e0ba4288c" providerId="AD" clId="Web-{BEB2BD12-59A3-B026-41D5-F31D80614FF4}" dt="2022-03-05T17:20:23.578" v="45"/>
          <ac:spMkLst>
            <pc:docMk/>
            <pc:sldMk cId="1396037656" sldId="258"/>
            <ac:spMk id="12" creationId="{D2548F45-5164-4ABB-8212-7F293FDED8D4}"/>
          </ac:spMkLst>
        </pc:spChg>
        <pc:spChg chg="add">
          <ac:chgData name="Filip Kal" userId="S::5.filip.kal@spstareoleszyce.onmicrosoft.com::69addf28-8e96-4a97-b27f-239e0ba4288c" providerId="AD" clId="Web-{BEB2BD12-59A3-B026-41D5-F31D80614FF4}" dt="2022-03-05T17:20:23.578" v="45"/>
          <ac:spMkLst>
            <pc:docMk/>
            <pc:sldMk cId="1396037656" sldId="258"/>
            <ac:spMk id="14" creationId="{5E81CCFB-7BEF-4186-86FB-D09450B4D02D}"/>
          </ac:spMkLst>
        </pc:spChg>
        <pc:picChg chg="add">
          <ac:chgData name="Filip Kal" userId="S::5.filip.kal@spstareoleszyce.onmicrosoft.com::69addf28-8e96-4a97-b27f-239e0ba4288c" providerId="AD" clId="Web-{BEB2BD12-59A3-B026-41D5-F31D80614FF4}" dt="2022-03-05T17:20:23.578" v="45"/>
          <ac:picMkLst>
            <pc:docMk/>
            <pc:sldMk cId="1396037656" sldId="258"/>
            <ac:picMk id="5" creationId="{E98AC7D8-739B-4248-B0E1-B62392EECDCD}"/>
          </ac:picMkLst>
        </pc:picChg>
      </pc:sldChg>
      <pc:sldChg chg="addSp delSp modSp new mod setBg">
        <pc:chgData name="Filip Kal" userId="S::5.filip.kal@spstareoleszyce.onmicrosoft.com::69addf28-8e96-4a97-b27f-239e0ba4288c" providerId="AD" clId="Web-{BEB2BD12-59A3-B026-41D5-F31D80614FF4}" dt="2022-03-05T18:05:26.659" v="171"/>
        <pc:sldMkLst>
          <pc:docMk/>
          <pc:sldMk cId="2980411176" sldId="259"/>
        </pc:sldMkLst>
        <pc:spChg chg="mod">
          <ac:chgData name="Filip Kal" userId="S::5.filip.kal@spstareoleszyce.onmicrosoft.com::69addf28-8e96-4a97-b27f-239e0ba4288c" providerId="AD" clId="Web-{BEB2BD12-59A3-B026-41D5-F31D80614FF4}" dt="2022-03-05T18:05:26.659" v="171"/>
          <ac:spMkLst>
            <pc:docMk/>
            <pc:sldMk cId="2980411176" sldId="259"/>
            <ac:spMk id="2" creationId="{9A9BF753-97A7-4DBA-BFA2-12AA903FFD75}"/>
          </ac:spMkLst>
        </pc:spChg>
        <pc:spChg chg="mod">
          <ac:chgData name="Filip Kal" userId="S::5.filip.kal@spstareoleszyce.onmicrosoft.com::69addf28-8e96-4a97-b27f-239e0ba4288c" providerId="AD" clId="Web-{BEB2BD12-59A3-B026-41D5-F31D80614FF4}" dt="2022-03-05T18:05:26.659" v="171"/>
          <ac:spMkLst>
            <pc:docMk/>
            <pc:sldMk cId="2980411176" sldId="259"/>
            <ac:spMk id="3" creationId="{4ADC3B23-BCFB-4005-B28E-CF1618458A77}"/>
          </ac:spMkLst>
        </pc:spChg>
        <pc:spChg chg="del mod">
          <ac:chgData name="Filip Kal" userId="S::5.filip.kal@spstareoleszyce.onmicrosoft.com::69addf28-8e96-4a97-b27f-239e0ba4288c" providerId="AD" clId="Web-{BEB2BD12-59A3-B026-41D5-F31D80614FF4}" dt="2022-03-05T17:46:40.915" v="104"/>
          <ac:spMkLst>
            <pc:docMk/>
            <pc:sldMk cId="2980411176" sldId="259"/>
            <ac:spMk id="4" creationId="{9BFA0BEB-BC42-49EB-A722-DD66075A151C}"/>
          </ac:spMkLst>
        </pc:spChg>
        <pc:spChg chg="add del mod">
          <ac:chgData name="Filip Kal" userId="S::5.filip.kal@spstareoleszyce.onmicrosoft.com::69addf28-8e96-4a97-b27f-239e0ba4288c" providerId="AD" clId="Web-{BEB2BD12-59A3-B026-41D5-F31D80614FF4}" dt="2022-03-05T17:47:35.811" v="119"/>
          <ac:spMkLst>
            <pc:docMk/>
            <pc:sldMk cId="2980411176" sldId="259"/>
            <ac:spMk id="6" creationId="{11075448-4988-4F27-A12C-8E696FA7DFC6}"/>
          </ac:spMkLst>
        </pc:spChg>
        <pc:spChg chg="add del mod">
          <ac:chgData name="Filip Kal" userId="S::5.filip.kal@spstareoleszyce.onmicrosoft.com::69addf28-8e96-4a97-b27f-239e0ba4288c" providerId="AD" clId="Web-{BEB2BD12-59A3-B026-41D5-F31D80614FF4}" dt="2022-03-05T17:49:03.957" v="136"/>
          <ac:spMkLst>
            <pc:docMk/>
            <pc:sldMk cId="2980411176" sldId="259"/>
            <ac:spMk id="8" creationId="{BFA51711-63BC-4022-B88E-502F2C6FE972}"/>
          </ac:spMkLst>
        </pc:spChg>
        <pc:spChg chg="add del mod">
          <ac:chgData name="Filip Kal" userId="S::5.filip.kal@spstareoleszyce.onmicrosoft.com::69addf28-8e96-4a97-b27f-239e0ba4288c" providerId="AD" clId="Web-{BEB2BD12-59A3-B026-41D5-F31D80614FF4}" dt="2022-03-05T18:05:26.659" v="171"/>
          <ac:spMkLst>
            <pc:docMk/>
            <pc:sldMk cId="2980411176" sldId="259"/>
            <ac:spMk id="10" creationId="{D12C35EB-366D-4613-B865-0A98DA6E7E44}"/>
          </ac:spMkLst>
        </pc:spChg>
        <pc:spChg chg="add">
          <ac:chgData name="Filip Kal" userId="S::5.filip.kal@spstareoleszyce.onmicrosoft.com::69addf28-8e96-4a97-b27f-239e0ba4288c" providerId="AD" clId="Web-{BEB2BD12-59A3-B026-41D5-F31D80614FF4}" dt="2022-03-05T18:05:26.659" v="171"/>
          <ac:spMkLst>
            <pc:docMk/>
            <pc:sldMk cId="2980411176" sldId="259"/>
            <ac:spMk id="15" creationId="{21739CA5-F0F5-48E1-8E8C-F24B71827E46}"/>
          </ac:spMkLst>
        </pc:spChg>
        <pc:spChg chg="add">
          <ac:chgData name="Filip Kal" userId="S::5.filip.kal@spstareoleszyce.onmicrosoft.com::69addf28-8e96-4a97-b27f-239e0ba4288c" providerId="AD" clId="Web-{BEB2BD12-59A3-B026-41D5-F31D80614FF4}" dt="2022-03-05T18:05:26.659" v="171"/>
          <ac:spMkLst>
            <pc:docMk/>
            <pc:sldMk cId="2980411176" sldId="259"/>
            <ac:spMk id="17" creationId="{3EAD2937-F230-41D4-B9C5-975B129BFC20}"/>
          </ac:spMkLst>
        </pc:spChg>
        <pc:spChg chg="add">
          <ac:chgData name="Filip Kal" userId="S::5.filip.kal@spstareoleszyce.onmicrosoft.com::69addf28-8e96-4a97-b27f-239e0ba4288c" providerId="AD" clId="Web-{BEB2BD12-59A3-B026-41D5-F31D80614FF4}" dt="2022-03-05T18:05:26.659" v="171"/>
          <ac:spMkLst>
            <pc:docMk/>
            <pc:sldMk cId="2980411176" sldId="259"/>
            <ac:spMk id="19" creationId="{CCD444A3-C338-4886-B7F1-4BA2AF46EB64}"/>
          </ac:spMkLst>
        </pc:spChg>
        <pc:picChg chg="add del mod ord">
          <ac:chgData name="Filip Kal" userId="S::5.filip.kal@spstareoleszyce.onmicrosoft.com::69addf28-8e96-4a97-b27f-239e0ba4288c" providerId="AD" clId="Web-{BEB2BD12-59A3-B026-41D5-F31D80614FF4}" dt="2022-03-05T17:48:32.783" v="130"/>
          <ac:picMkLst>
            <pc:docMk/>
            <pc:sldMk cId="2980411176" sldId="259"/>
            <ac:picMk id="5" creationId="{079A3D47-91B3-4D05-B4E4-14B70B29A082}"/>
          </ac:picMkLst>
        </pc:picChg>
        <pc:picChg chg="add del mod ord">
          <ac:chgData name="Filip Kal" userId="S::5.filip.kal@spstareoleszyce.onmicrosoft.com::69addf28-8e96-4a97-b27f-239e0ba4288c" providerId="AD" clId="Web-{BEB2BD12-59A3-B026-41D5-F31D80614FF4}" dt="2022-03-05T18:04:58.236" v="169"/>
          <ac:picMkLst>
            <pc:docMk/>
            <pc:sldMk cId="2980411176" sldId="259"/>
            <ac:picMk id="11" creationId="{F5618663-55E9-4CAB-8EF8-0373EB177213}"/>
          </ac:picMkLst>
        </pc:picChg>
      </pc:sldChg>
    </pc:docChg>
  </pc:docChgLst>
  <pc:docChgLst>
    <pc:chgData name="Filip Kal" userId="S::5.filip.kal@spstareoleszyce.onmicrosoft.com::69addf28-8e96-4a97-b27f-239e0ba4288c" providerId="AD" clId="Web-{EB9C4CF1-AF52-B2C3-EEA4-DD7BE5A8FE04}"/>
    <pc:docChg chg="addSld modSld">
      <pc:chgData name="Filip Kal" userId="S::5.filip.kal@spstareoleszyce.onmicrosoft.com::69addf28-8e96-4a97-b27f-239e0ba4288c" providerId="AD" clId="Web-{EB9C4CF1-AF52-B2C3-EEA4-DD7BE5A8FE04}" dt="2022-03-06T11:33:35.642" v="52" actId="20577"/>
      <pc:docMkLst>
        <pc:docMk/>
      </pc:docMkLst>
      <pc:sldChg chg="modSp">
        <pc:chgData name="Filip Kal" userId="S::5.filip.kal@spstareoleszyce.onmicrosoft.com::69addf28-8e96-4a97-b27f-239e0ba4288c" providerId="AD" clId="Web-{EB9C4CF1-AF52-B2C3-EEA4-DD7BE5A8FE04}" dt="2022-03-06T11:29:40.294" v="13" actId="1076"/>
        <pc:sldMkLst>
          <pc:docMk/>
          <pc:sldMk cId="2980411176" sldId="259"/>
        </pc:sldMkLst>
        <pc:spChg chg="mod">
          <ac:chgData name="Filip Kal" userId="S::5.filip.kal@spstareoleszyce.onmicrosoft.com::69addf28-8e96-4a97-b27f-239e0ba4288c" providerId="AD" clId="Web-{EB9C4CF1-AF52-B2C3-EEA4-DD7BE5A8FE04}" dt="2022-03-06T11:29:40.294" v="13" actId="1076"/>
          <ac:spMkLst>
            <pc:docMk/>
            <pc:sldMk cId="2980411176" sldId="259"/>
            <ac:spMk id="10" creationId="{D12C35EB-366D-4613-B865-0A98DA6E7E44}"/>
          </ac:spMkLst>
        </pc:spChg>
      </pc:sldChg>
      <pc:sldChg chg="addSp delSp modSp new mod setBg">
        <pc:chgData name="Filip Kal" userId="S::5.filip.kal@spstareoleszyce.onmicrosoft.com::69addf28-8e96-4a97-b27f-239e0ba4288c" providerId="AD" clId="Web-{EB9C4CF1-AF52-B2C3-EEA4-DD7BE5A8FE04}" dt="2022-03-06T11:33:35.642" v="52" actId="20577"/>
        <pc:sldMkLst>
          <pc:docMk/>
          <pc:sldMk cId="3231357107" sldId="260"/>
        </pc:sldMkLst>
        <pc:spChg chg="mod">
          <ac:chgData name="Filip Kal" userId="S::5.filip.kal@spstareoleszyce.onmicrosoft.com::69addf28-8e96-4a97-b27f-239e0ba4288c" providerId="AD" clId="Web-{EB9C4CF1-AF52-B2C3-EEA4-DD7BE5A8FE04}" dt="2022-03-06T11:33:04.829" v="40" actId="20577"/>
          <ac:spMkLst>
            <pc:docMk/>
            <pc:sldMk cId="3231357107" sldId="260"/>
            <ac:spMk id="2" creationId="{E4804C10-A350-43C2-AB63-5C208937EAEA}"/>
          </ac:spMkLst>
        </pc:spChg>
        <pc:spChg chg="mod">
          <ac:chgData name="Filip Kal" userId="S::5.filip.kal@spstareoleszyce.onmicrosoft.com::69addf28-8e96-4a97-b27f-239e0ba4288c" providerId="AD" clId="Web-{EB9C4CF1-AF52-B2C3-EEA4-DD7BE5A8FE04}" dt="2022-03-06T11:32:08.500" v="31"/>
          <ac:spMkLst>
            <pc:docMk/>
            <pc:sldMk cId="3231357107" sldId="260"/>
            <ac:spMk id="3" creationId="{FFBE2F04-5230-44DD-822B-0C593B475BED}"/>
          </ac:spMkLst>
        </pc:spChg>
        <pc:spChg chg="mod">
          <ac:chgData name="Filip Kal" userId="S::5.filip.kal@spstareoleszyce.onmicrosoft.com::69addf28-8e96-4a97-b27f-239e0ba4288c" providerId="AD" clId="Web-{EB9C4CF1-AF52-B2C3-EEA4-DD7BE5A8FE04}" dt="2022-03-06T11:33:35.642" v="52" actId="20577"/>
          <ac:spMkLst>
            <pc:docMk/>
            <pc:sldMk cId="3231357107" sldId="260"/>
            <ac:spMk id="4" creationId="{C1CCEAD3-CFE3-4534-BD55-1430680EDDFE}"/>
          </ac:spMkLst>
        </pc:spChg>
        <pc:spChg chg="add">
          <ac:chgData name="Filip Kal" userId="S::5.filip.kal@spstareoleszyce.onmicrosoft.com::69addf28-8e96-4a97-b27f-239e0ba4288c" providerId="AD" clId="Web-{EB9C4CF1-AF52-B2C3-EEA4-DD7BE5A8FE04}" dt="2022-03-06T11:32:08.500" v="31"/>
          <ac:spMkLst>
            <pc:docMk/>
            <pc:sldMk cId="3231357107" sldId="260"/>
            <ac:spMk id="9" creationId="{21739CA5-F0F5-48E1-8E8C-F24B71827E46}"/>
          </ac:spMkLst>
        </pc:spChg>
        <pc:spChg chg="add">
          <ac:chgData name="Filip Kal" userId="S::5.filip.kal@spstareoleszyce.onmicrosoft.com::69addf28-8e96-4a97-b27f-239e0ba4288c" providerId="AD" clId="Web-{EB9C4CF1-AF52-B2C3-EEA4-DD7BE5A8FE04}" dt="2022-03-06T11:32:08.500" v="31"/>
          <ac:spMkLst>
            <pc:docMk/>
            <pc:sldMk cId="3231357107" sldId="260"/>
            <ac:spMk id="11" creationId="{3EAD2937-F230-41D4-B9C5-975B129BFC20}"/>
          </ac:spMkLst>
        </pc:spChg>
        <pc:spChg chg="add">
          <ac:chgData name="Filip Kal" userId="S::5.filip.kal@spstareoleszyce.onmicrosoft.com::69addf28-8e96-4a97-b27f-239e0ba4288c" providerId="AD" clId="Web-{EB9C4CF1-AF52-B2C3-EEA4-DD7BE5A8FE04}" dt="2022-03-06T11:32:08.500" v="31"/>
          <ac:spMkLst>
            <pc:docMk/>
            <pc:sldMk cId="3231357107" sldId="260"/>
            <ac:spMk id="13" creationId="{CCD444A3-C338-4886-B7F1-4BA2AF46EB64}"/>
          </ac:spMkLst>
        </pc:spChg>
        <pc:picChg chg="add del mod">
          <ac:chgData name="Filip Kal" userId="S::5.filip.kal@spstareoleszyce.onmicrosoft.com::69addf28-8e96-4a97-b27f-239e0ba4288c" providerId="AD" clId="Web-{EB9C4CF1-AF52-B2C3-EEA4-DD7BE5A8FE04}" dt="2022-03-06T11:32:03.593" v="30"/>
          <ac:picMkLst>
            <pc:docMk/>
            <pc:sldMk cId="3231357107" sldId="260"/>
            <ac:picMk id="5" creationId="{72C81966-8640-42F1-BDD8-3D07D499D0E0}"/>
          </ac:picMkLst>
        </pc:picChg>
        <pc:picChg chg="add del">
          <ac:chgData name="Filip Kal" userId="S::5.filip.kal@spstareoleszyce.onmicrosoft.com::69addf28-8e96-4a97-b27f-239e0ba4288c" providerId="AD" clId="Web-{EB9C4CF1-AF52-B2C3-EEA4-DD7BE5A8FE04}" dt="2022-03-06T11:31:04.436" v="20"/>
          <ac:picMkLst>
            <pc:docMk/>
            <pc:sldMk cId="3231357107" sldId="260"/>
            <ac:picMk id="6" creationId="{37BAD962-AA84-4546-AD5A-97C7B942209C}"/>
          </ac:picMkLst>
        </pc:picChg>
        <pc:picChg chg="add del mod">
          <ac:chgData name="Filip Kal" userId="S::5.filip.kal@spstareoleszyce.onmicrosoft.com::69addf28-8e96-4a97-b27f-239e0ba4288c" providerId="AD" clId="Web-{EB9C4CF1-AF52-B2C3-EEA4-DD7BE5A8FE04}" dt="2022-03-06T11:31:56.390" v="27"/>
          <ac:picMkLst>
            <pc:docMk/>
            <pc:sldMk cId="3231357107" sldId="260"/>
            <ac:picMk id="7" creationId="{F17B0D43-E51D-46A7-A1A2-6419B65820C7}"/>
          </ac:picMkLst>
        </pc:picChg>
        <pc:picChg chg="add del mod">
          <ac:chgData name="Filip Kal" userId="S::5.filip.kal@spstareoleszyce.onmicrosoft.com::69addf28-8e96-4a97-b27f-239e0ba4288c" providerId="AD" clId="Web-{EB9C4CF1-AF52-B2C3-EEA4-DD7BE5A8FE04}" dt="2022-03-06T11:31:53.906" v="26"/>
          <ac:picMkLst>
            <pc:docMk/>
            <pc:sldMk cId="3231357107" sldId="260"/>
            <ac:picMk id="8" creationId="{6891EB16-7EC9-43B3-A487-A73F0A894666}"/>
          </ac:picMkLst>
        </pc:picChg>
        <pc:picChg chg="add del mod">
          <ac:chgData name="Filip Kal" userId="S::5.filip.kal@spstareoleszyce.onmicrosoft.com::69addf28-8e96-4a97-b27f-239e0ba4288c" providerId="AD" clId="Web-{EB9C4CF1-AF52-B2C3-EEA4-DD7BE5A8FE04}" dt="2022-03-06T11:33:10.220" v="41"/>
          <ac:picMkLst>
            <pc:docMk/>
            <pc:sldMk cId="3231357107" sldId="260"/>
            <ac:picMk id="12" creationId="{4DD026C8-8DEE-42D5-890F-8D13A4AE2533}"/>
          </ac:picMkLst>
        </pc:picChg>
      </pc:sldChg>
    </pc:docChg>
  </pc:docChgLst>
  <pc:docChgLst>
    <pc:chgData name="Gość" userId="S::urn:spo:anon#2b8c5fe6251b8c4a6507a15420e3bb17ec9ac6724c84da843ffe25154c888e33::" providerId="AD" clId="Web-{126EACE8-66BD-761C-6BB3-7749E62A9B8C}"/>
    <pc:docChg chg="modSld">
      <pc:chgData name="Gość" userId="S::urn:spo:anon#2b8c5fe6251b8c4a6507a15420e3bb17ec9ac6724c84da843ffe25154c888e33::" providerId="AD" clId="Web-{126EACE8-66BD-761C-6BB3-7749E62A9B8C}" dt="2022-03-07T17:00:18.643" v="85" actId="20577"/>
      <pc:docMkLst>
        <pc:docMk/>
      </pc:docMkLst>
      <pc:sldChg chg="modSp">
        <pc:chgData name="Gość" userId="S::urn:spo:anon#2b8c5fe6251b8c4a6507a15420e3bb17ec9ac6724c84da843ffe25154c888e33::" providerId="AD" clId="Web-{126EACE8-66BD-761C-6BB3-7749E62A9B8C}" dt="2022-03-07T17:00:18.643" v="85" actId="20577"/>
        <pc:sldMkLst>
          <pc:docMk/>
          <pc:sldMk cId="3323786255" sldId="265"/>
        </pc:sldMkLst>
        <pc:spChg chg="mod">
          <ac:chgData name="Gość" userId="S::urn:spo:anon#2b8c5fe6251b8c4a6507a15420e3bb17ec9ac6724c84da843ffe25154c888e33::" providerId="AD" clId="Web-{126EACE8-66BD-761C-6BB3-7749E62A9B8C}" dt="2022-03-07T16:52:06.750" v="35" actId="20577"/>
          <ac:spMkLst>
            <pc:docMk/>
            <pc:sldMk cId="3323786255" sldId="265"/>
            <ac:spMk id="4" creationId="{2CC7EBDC-E0EA-4CB7-B79A-2C81255440F5}"/>
          </ac:spMkLst>
        </pc:spChg>
        <pc:spChg chg="mod">
          <ac:chgData name="Gość" userId="S::urn:spo:anon#2b8c5fe6251b8c4a6507a15420e3bb17ec9ac6724c84da843ffe25154c888e33::" providerId="AD" clId="Web-{126EACE8-66BD-761C-6BB3-7749E62A9B8C}" dt="2022-03-07T17:00:18.643" v="85" actId="20577"/>
          <ac:spMkLst>
            <pc:docMk/>
            <pc:sldMk cId="3323786255" sldId="265"/>
            <ac:spMk id="5" creationId="{270D3C7E-4305-427B-9C14-7703728EB487}"/>
          </ac:spMkLst>
        </pc:spChg>
      </pc:sldChg>
    </pc:docChg>
  </pc:docChgLst>
  <pc:docChgLst>
    <pc:chgData name="Filip Kal" userId="S::5.filip.kal@spstareoleszyce.onmicrosoft.com::69addf28-8e96-4a97-b27f-239e0ba4288c" providerId="AD" clId="Web-{980DCA74-9BA4-E53A-916A-AC4FE04CFDDF}"/>
    <pc:docChg chg="addSld modSld sldOrd">
      <pc:chgData name="Filip Kal" userId="S::5.filip.kal@spstareoleszyce.onmicrosoft.com::69addf28-8e96-4a97-b27f-239e0ba4288c" providerId="AD" clId="Web-{980DCA74-9BA4-E53A-916A-AC4FE04CFDDF}" dt="2022-03-07T20:18:58.898" v="175" actId="20577"/>
      <pc:docMkLst>
        <pc:docMk/>
      </pc:docMkLst>
      <pc:sldChg chg="modSp">
        <pc:chgData name="Filip Kal" userId="S::5.filip.kal@spstareoleszyce.onmicrosoft.com::69addf28-8e96-4a97-b27f-239e0ba4288c" providerId="AD" clId="Web-{980DCA74-9BA4-E53A-916A-AC4FE04CFDDF}" dt="2022-03-07T19:53:44.165" v="3" actId="20577"/>
        <pc:sldMkLst>
          <pc:docMk/>
          <pc:sldMk cId="1853287822" sldId="261"/>
        </pc:sldMkLst>
        <pc:spChg chg="mod">
          <ac:chgData name="Filip Kal" userId="S::5.filip.kal@spstareoleszyce.onmicrosoft.com::69addf28-8e96-4a97-b27f-239e0ba4288c" providerId="AD" clId="Web-{980DCA74-9BA4-E53A-916A-AC4FE04CFDDF}" dt="2022-03-07T19:53:44.165" v="3" actId="20577"/>
          <ac:spMkLst>
            <pc:docMk/>
            <pc:sldMk cId="1853287822" sldId="261"/>
            <ac:spMk id="2" creationId="{1EA1E897-8631-4DB8-ACF2-E2DE589F680C}"/>
          </ac:spMkLst>
        </pc:spChg>
      </pc:sldChg>
      <pc:sldChg chg="addSp modSp mod ord setBg">
        <pc:chgData name="Filip Kal" userId="S::5.filip.kal@spstareoleszyce.onmicrosoft.com::69addf28-8e96-4a97-b27f-239e0ba4288c" providerId="AD" clId="Web-{980DCA74-9BA4-E53A-916A-AC4FE04CFDDF}" dt="2022-03-07T19:56:05.060" v="4"/>
        <pc:sldMkLst>
          <pc:docMk/>
          <pc:sldMk cId="3323786255" sldId="265"/>
        </pc:sldMkLst>
        <pc:spChg chg="mod">
          <ac:chgData name="Filip Kal" userId="S::5.filip.kal@spstareoleszyce.onmicrosoft.com::69addf28-8e96-4a97-b27f-239e0ba4288c" providerId="AD" clId="Web-{980DCA74-9BA4-E53A-916A-AC4FE04CFDDF}" dt="2022-03-07T19:56:05.060" v="4"/>
          <ac:spMkLst>
            <pc:docMk/>
            <pc:sldMk cId="3323786255" sldId="265"/>
            <ac:spMk id="2" creationId="{5DE2575E-AD1F-41C6-BB50-087DC5CE7210}"/>
          </ac:spMkLst>
        </pc:spChg>
        <pc:spChg chg="mod">
          <ac:chgData name="Filip Kal" userId="S::5.filip.kal@spstareoleszyce.onmicrosoft.com::69addf28-8e96-4a97-b27f-239e0ba4288c" providerId="AD" clId="Web-{980DCA74-9BA4-E53A-916A-AC4FE04CFDDF}" dt="2022-03-07T19:56:05.060" v="4"/>
          <ac:spMkLst>
            <pc:docMk/>
            <pc:sldMk cId="3323786255" sldId="265"/>
            <ac:spMk id="4" creationId="{2CC7EBDC-E0EA-4CB7-B79A-2C81255440F5}"/>
          </ac:spMkLst>
        </pc:spChg>
        <pc:spChg chg="mod ord">
          <ac:chgData name="Filip Kal" userId="S::5.filip.kal@spstareoleszyce.onmicrosoft.com::69addf28-8e96-4a97-b27f-239e0ba4288c" providerId="AD" clId="Web-{980DCA74-9BA4-E53A-916A-AC4FE04CFDDF}" dt="2022-03-07T19:56:05.060" v="4"/>
          <ac:spMkLst>
            <pc:docMk/>
            <pc:sldMk cId="3323786255" sldId="265"/>
            <ac:spMk id="5" creationId="{270D3C7E-4305-427B-9C14-7703728EB487}"/>
          </ac:spMkLst>
        </pc:spChg>
        <pc:spChg chg="add">
          <ac:chgData name="Filip Kal" userId="S::5.filip.kal@spstareoleszyce.onmicrosoft.com::69addf28-8e96-4a97-b27f-239e0ba4288c" providerId="AD" clId="Web-{980DCA74-9BA4-E53A-916A-AC4FE04CFDDF}" dt="2022-03-07T19:56:05.060" v="4"/>
          <ac:spMkLst>
            <pc:docMk/>
            <pc:sldMk cId="3323786255" sldId="265"/>
            <ac:spMk id="10" creationId="{0D614406-135F-4875-9C87-53822CB19ABB}"/>
          </ac:spMkLst>
        </pc:spChg>
        <pc:cxnChg chg="add">
          <ac:chgData name="Filip Kal" userId="S::5.filip.kal@spstareoleszyce.onmicrosoft.com::69addf28-8e96-4a97-b27f-239e0ba4288c" providerId="AD" clId="Web-{980DCA74-9BA4-E53A-916A-AC4FE04CFDDF}" dt="2022-03-07T19:56:05.060" v="4"/>
          <ac:cxnSpMkLst>
            <pc:docMk/>
            <pc:sldMk cId="3323786255" sldId="265"/>
            <ac:cxnSpMk id="12" creationId="{C6C21149-7D17-44C2-AFB6-4D931DC55FB1}"/>
          </ac:cxnSpMkLst>
        </pc:cxnChg>
      </pc:sldChg>
      <pc:sldChg chg="addSp delSp modSp new mod setBg">
        <pc:chgData name="Filip Kal" userId="S::5.filip.kal@spstareoleszyce.onmicrosoft.com::69addf28-8e96-4a97-b27f-239e0ba4288c" providerId="AD" clId="Web-{980DCA74-9BA4-E53A-916A-AC4FE04CFDDF}" dt="2022-03-07T19:57:08.187" v="10"/>
        <pc:sldMkLst>
          <pc:docMk/>
          <pc:sldMk cId="558227030" sldId="266"/>
        </pc:sldMkLst>
        <pc:spChg chg="mod">
          <ac:chgData name="Filip Kal" userId="S::5.filip.kal@spstareoleszyce.onmicrosoft.com::69addf28-8e96-4a97-b27f-239e0ba4288c" providerId="AD" clId="Web-{980DCA74-9BA4-E53A-916A-AC4FE04CFDDF}" dt="2022-03-07T19:57:08.187" v="10"/>
          <ac:spMkLst>
            <pc:docMk/>
            <pc:sldMk cId="558227030" sldId="266"/>
            <ac:spMk id="2" creationId="{393D52F5-F167-4A30-B522-5E36DEBF05F0}"/>
          </ac:spMkLst>
        </pc:spChg>
        <pc:spChg chg="del">
          <ac:chgData name="Filip Kal" userId="S::5.filip.kal@spstareoleszyce.onmicrosoft.com::69addf28-8e96-4a97-b27f-239e0ba4288c" providerId="AD" clId="Web-{980DCA74-9BA4-E53A-916A-AC4FE04CFDDF}" dt="2022-03-07T19:56:24.467" v="6"/>
          <ac:spMkLst>
            <pc:docMk/>
            <pc:sldMk cId="558227030" sldId="266"/>
            <ac:spMk id="3" creationId="{A75D8C87-E659-4396-A306-74557595414A}"/>
          </ac:spMkLst>
        </pc:spChg>
        <pc:spChg chg="del">
          <ac:chgData name="Filip Kal" userId="S::5.filip.kal@spstareoleszyce.onmicrosoft.com::69addf28-8e96-4a97-b27f-239e0ba4288c" providerId="AD" clId="Web-{980DCA74-9BA4-E53A-916A-AC4FE04CFDDF}" dt="2022-03-07T19:57:01.624" v="9"/>
          <ac:spMkLst>
            <pc:docMk/>
            <pc:sldMk cId="558227030" sldId="266"/>
            <ac:spMk id="4" creationId="{D1EBD71D-8C95-4AD9-A899-0CD83CDC48CE}"/>
          </ac:spMkLst>
        </pc:spChg>
        <pc:spChg chg="add">
          <ac:chgData name="Filip Kal" userId="S::5.filip.kal@spstareoleszyce.onmicrosoft.com::69addf28-8e96-4a97-b27f-239e0ba4288c" providerId="AD" clId="Web-{980DCA74-9BA4-E53A-916A-AC4FE04CFDDF}" dt="2022-03-07T19:57:08.187" v="10"/>
          <ac:spMkLst>
            <pc:docMk/>
            <pc:sldMk cId="558227030" sldId="266"/>
            <ac:spMk id="10" creationId="{6753252F-4873-4F63-801D-CC719279A7D5}"/>
          </ac:spMkLst>
        </pc:spChg>
        <pc:spChg chg="add">
          <ac:chgData name="Filip Kal" userId="S::5.filip.kal@spstareoleszyce.onmicrosoft.com::69addf28-8e96-4a97-b27f-239e0ba4288c" providerId="AD" clId="Web-{980DCA74-9BA4-E53A-916A-AC4FE04CFDDF}" dt="2022-03-07T19:57:08.187" v="10"/>
          <ac:spMkLst>
            <pc:docMk/>
            <pc:sldMk cId="558227030" sldId="266"/>
            <ac:spMk id="12" creationId="{047C8CCB-F95D-4249-92DD-651249D3535A}"/>
          </ac:spMkLst>
        </pc:spChg>
        <pc:picChg chg="add mod ord">
          <ac:chgData name="Filip Kal" userId="S::5.filip.kal@spstareoleszyce.onmicrosoft.com::69addf28-8e96-4a97-b27f-239e0ba4288c" providerId="AD" clId="Web-{980DCA74-9BA4-E53A-916A-AC4FE04CFDDF}" dt="2022-03-07T19:57:08.187" v="10"/>
          <ac:picMkLst>
            <pc:docMk/>
            <pc:sldMk cId="558227030" sldId="266"/>
            <ac:picMk id="5" creationId="{1F15597A-120E-409A-8B18-27DE9A70C77E}"/>
          </ac:picMkLst>
        </pc:picChg>
      </pc:sldChg>
      <pc:sldChg chg="addSp delSp modSp new mod ord setBg">
        <pc:chgData name="Filip Kal" userId="S::5.filip.kal@spstareoleszyce.onmicrosoft.com::69addf28-8e96-4a97-b27f-239e0ba4288c" providerId="AD" clId="Web-{980DCA74-9BA4-E53A-916A-AC4FE04CFDDF}" dt="2022-03-07T20:00:07.129" v="25"/>
        <pc:sldMkLst>
          <pc:docMk/>
          <pc:sldMk cId="2519280959" sldId="267"/>
        </pc:sldMkLst>
        <pc:spChg chg="mod">
          <ac:chgData name="Filip Kal" userId="S::5.filip.kal@spstareoleszyce.onmicrosoft.com::69addf28-8e96-4a97-b27f-239e0ba4288c" providerId="AD" clId="Web-{980DCA74-9BA4-E53A-916A-AC4FE04CFDDF}" dt="2022-03-07T20:00:02.207" v="24"/>
          <ac:spMkLst>
            <pc:docMk/>
            <pc:sldMk cId="2519280959" sldId="267"/>
            <ac:spMk id="2" creationId="{95DA13A4-5934-4E2A-B23B-BB56C2C7391F}"/>
          </ac:spMkLst>
        </pc:spChg>
        <pc:spChg chg="del">
          <ac:chgData name="Filip Kal" userId="S::5.filip.kal@spstareoleszyce.onmicrosoft.com::69addf28-8e96-4a97-b27f-239e0ba4288c" providerId="AD" clId="Web-{980DCA74-9BA4-E53A-916A-AC4FE04CFDDF}" dt="2022-03-07T19:59:38.394" v="21"/>
          <ac:spMkLst>
            <pc:docMk/>
            <pc:sldMk cId="2519280959" sldId="267"/>
            <ac:spMk id="3" creationId="{37FC6767-1DDF-4BD7-AC27-A21FC9DB4F85}"/>
          </ac:spMkLst>
        </pc:spChg>
        <pc:spChg chg="del mod">
          <ac:chgData name="Filip Kal" userId="S::5.filip.kal@spstareoleszyce.onmicrosoft.com::69addf28-8e96-4a97-b27f-239e0ba4288c" providerId="AD" clId="Web-{980DCA74-9BA4-E53A-916A-AC4FE04CFDDF}" dt="2022-03-07T19:59:53.691" v="23"/>
          <ac:spMkLst>
            <pc:docMk/>
            <pc:sldMk cId="2519280959" sldId="267"/>
            <ac:spMk id="4" creationId="{28611ED8-041C-41E5-959C-A84F9EE4A108}"/>
          </ac:spMkLst>
        </pc:spChg>
        <pc:spChg chg="add del">
          <ac:chgData name="Filip Kal" userId="S::5.filip.kal@spstareoleszyce.onmicrosoft.com::69addf28-8e96-4a97-b27f-239e0ba4288c" providerId="AD" clId="Web-{980DCA74-9BA4-E53A-916A-AC4FE04CFDDF}" dt="2022-03-07T20:00:02.207" v="24"/>
          <ac:spMkLst>
            <pc:docMk/>
            <pc:sldMk cId="2519280959" sldId="267"/>
            <ac:spMk id="10" creationId="{5E39A796-BE83-48B1-B33F-35C4A32AAB57}"/>
          </ac:spMkLst>
        </pc:spChg>
        <pc:spChg chg="add del">
          <ac:chgData name="Filip Kal" userId="S::5.filip.kal@spstareoleszyce.onmicrosoft.com::69addf28-8e96-4a97-b27f-239e0ba4288c" providerId="AD" clId="Web-{980DCA74-9BA4-E53A-916A-AC4FE04CFDDF}" dt="2022-03-07T20:00:02.207" v="24"/>
          <ac:spMkLst>
            <pc:docMk/>
            <pc:sldMk cId="2519280959" sldId="267"/>
            <ac:spMk id="12" creationId="{72F84B47-E267-4194-8194-831DB7B5547F}"/>
          </ac:spMkLst>
        </pc:spChg>
        <pc:spChg chg="add del">
          <ac:chgData name="Filip Kal" userId="S::5.filip.kal@spstareoleszyce.onmicrosoft.com::69addf28-8e96-4a97-b27f-239e0ba4288c" providerId="AD" clId="Web-{980DCA74-9BA4-E53A-916A-AC4FE04CFDDF}" dt="2022-03-07T20:00:07.129" v="25"/>
          <ac:spMkLst>
            <pc:docMk/>
            <pc:sldMk cId="2519280959" sldId="267"/>
            <ac:spMk id="16" creationId="{15CD9C82-ADE2-4727-9324-84A0F2A4BDA5}"/>
          </ac:spMkLst>
        </pc:spChg>
        <pc:spChg chg="add">
          <ac:chgData name="Filip Kal" userId="S::5.filip.kal@spstareoleszyce.onmicrosoft.com::69addf28-8e96-4a97-b27f-239e0ba4288c" providerId="AD" clId="Web-{980DCA74-9BA4-E53A-916A-AC4FE04CFDDF}" dt="2022-03-07T20:00:02.207" v="24"/>
          <ac:spMkLst>
            <pc:docMk/>
            <pc:sldMk cId="2519280959" sldId="267"/>
            <ac:spMk id="19" creationId="{B5FA7C47-B7C1-4D2E-AB49-ED23BA34BA83}"/>
          </ac:spMkLst>
        </pc:spChg>
        <pc:spChg chg="add">
          <ac:chgData name="Filip Kal" userId="S::5.filip.kal@spstareoleszyce.onmicrosoft.com::69addf28-8e96-4a97-b27f-239e0ba4288c" providerId="AD" clId="Web-{980DCA74-9BA4-E53A-916A-AC4FE04CFDDF}" dt="2022-03-07T20:00:02.207" v="24"/>
          <ac:spMkLst>
            <pc:docMk/>
            <pc:sldMk cId="2519280959" sldId="267"/>
            <ac:spMk id="21" creationId="{596EE156-ABF1-4329-A6BA-03B4254E0877}"/>
          </ac:spMkLst>
        </pc:spChg>
        <pc:spChg chg="add">
          <ac:chgData name="Filip Kal" userId="S::5.filip.kal@spstareoleszyce.onmicrosoft.com::69addf28-8e96-4a97-b27f-239e0ba4288c" providerId="AD" clId="Web-{980DCA74-9BA4-E53A-916A-AC4FE04CFDDF}" dt="2022-03-07T20:00:02.207" v="24"/>
          <ac:spMkLst>
            <pc:docMk/>
            <pc:sldMk cId="2519280959" sldId="267"/>
            <ac:spMk id="23" creationId="{19B9933F-AAB3-444A-8BB5-9CA194A8BC63}"/>
          </ac:spMkLst>
        </pc:spChg>
        <pc:spChg chg="add">
          <ac:chgData name="Filip Kal" userId="S::5.filip.kal@spstareoleszyce.onmicrosoft.com::69addf28-8e96-4a97-b27f-239e0ba4288c" providerId="AD" clId="Web-{980DCA74-9BA4-E53A-916A-AC4FE04CFDDF}" dt="2022-03-07T20:00:02.207" v="24"/>
          <ac:spMkLst>
            <pc:docMk/>
            <pc:sldMk cId="2519280959" sldId="267"/>
            <ac:spMk id="25" creationId="{7D20183A-0B1D-4A1F-89B1-ADBEDBC6E54E}"/>
          </ac:spMkLst>
        </pc:spChg>
        <pc:spChg chg="add">
          <ac:chgData name="Filip Kal" userId="S::5.filip.kal@spstareoleszyce.onmicrosoft.com::69addf28-8e96-4a97-b27f-239e0ba4288c" providerId="AD" clId="Web-{980DCA74-9BA4-E53A-916A-AC4FE04CFDDF}" dt="2022-03-07T20:00:02.207" v="24"/>
          <ac:spMkLst>
            <pc:docMk/>
            <pc:sldMk cId="2519280959" sldId="267"/>
            <ac:spMk id="27" creationId="{131031D3-26CD-4214-A9A4-5857EFA15A0C}"/>
          </ac:spMkLst>
        </pc:spChg>
        <pc:picChg chg="add mod ord">
          <ac:chgData name="Filip Kal" userId="S::5.filip.kal@spstareoleszyce.onmicrosoft.com::69addf28-8e96-4a97-b27f-239e0ba4288c" providerId="AD" clId="Web-{980DCA74-9BA4-E53A-916A-AC4FE04CFDDF}" dt="2022-03-07T20:00:02.207" v="24"/>
          <ac:picMkLst>
            <pc:docMk/>
            <pc:sldMk cId="2519280959" sldId="267"/>
            <ac:picMk id="5" creationId="{CBDC6536-55C3-485D-BE80-5A18EB369CD0}"/>
          </ac:picMkLst>
        </pc:picChg>
      </pc:sldChg>
      <pc:sldChg chg="addSp delSp modSp new mod setBg setClrOvrMap">
        <pc:chgData name="Filip Kal" userId="S::5.filip.kal@spstareoleszyce.onmicrosoft.com::69addf28-8e96-4a97-b27f-239e0ba4288c" providerId="AD" clId="Web-{980DCA74-9BA4-E53A-916A-AC4FE04CFDDF}" dt="2022-03-07T20:12:33.497" v="162" actId="20577"/>
        <pc:sldMkLst>
          <pc:docMk/>
          <pc:sldMk cId="1224113272" sldId="268"/>
        </pc:sldMkLst>
        <pc:spChg chg="mod">
          <ac:chgData name="Filip Kal" userId="S::5.filip.kal@spstareoleszyce.onmicrosoft.com::69addf28-8e96-4a97-b27f-239e0ba4288c" providerId="AD" clId="Web-{980DCA74-9BA4-E53A-916A-AC4FE04CFDDF}" dt="2022-03-07T20:12:19.230" v="157"/>
          <ac:spMkLst>
            <pc:docMk/>
            <pc:sldMk cId="1224113272" sldId="268"/>
            <ac:spMk id="2" creationId="{57896D81-FD12-42B5-99CB-6360F90E9040}"/>
          </ac:spMkLst>
        </pc:spChg>
        <pc:spChg chg="mod">
          <ac:chgData name="Filip Kal" userId="S::5.filip.kal@spstareoleszyce.onmicrosoft.com::69addf28-8e96-4a97-b27f-239e0ba4288c" providerId="AD" clId="Web-{980DCA74-9BA4-E53A-916A-AC4FE04CFDDF}" dt="2022-03-07T20:12:33.497" v="162" actId="20577"/>
          <ac:spMkLst>
            <pc:docMk/>
            <pc:sldMk cId="1224113272" sldId="268"/>
            <ac:spMk id="3" creationId="{FCCCCFFB-82E2-4D9C-9CE8-24FA43495EF4}"/>
          </ac:spMkLst>
        </pc:spChg>
        <pc:spChg chg="mod">
          <ac:chgData name="Filip Kal" userId="S::5.filip.kal@spstareoleszyce.onmicrosoft.com::69addf28-8e96-4a97-b27f-239e0ba4288c" providerId="AD" clId="Web-{980DCA74-9BA4-E53A-916A-AC4FE04CFDDF}" dt="2022-03-07T20:12:29.200" v="160" actId="20577"/>
          <ac:spMkLst>
            <pc:docMk/>
            <pc:sldMk cId="1224113272" sldId="268"/>
            <ac:spMk id="4" creationId="{3ECBE8E0-BE37-43CD-B7DA-09BB6F20BADE}"/>
          </ac:spMkLst>
        </pc:spChg>
        <pc:spChg chg="add del">
          <ac:chgData name="Filip Kal" userId="S::5.filip.kal@spstareoleszyce.onmicrosoft.com::69addf28-8e96-4a97-b27f-239e0ba4288c" providerId="AD" clId="Web-{980DCA74-9BA4-E53A-916A-AC4FE04CFDDF}" dt="2022-03-07T20:12:19.214" v="156"/>
          <ac:spMkLst>
            <pc:docMk/>
            <pc:sldMk cId="1224113272" sldId="268"/>
            <ac:spMk id="9" creationId="{1DE7243B-5109-444B-8FAF-7437C66BC0E9}"/>
          </ac:spMkLst>
        </pc:spChg>
        <pc:spChg chg="add del">
          <ac:chgData name="Filip Kal" userId="S::5.filip.kal@spstareoleszyce.onmicrosoft.com::69addf28-8e96-4a97-b27f-239e0ba4288c" providerId="AD" clId="Web-{980DCA74-9BA4-E53A-916A-AC4FE04CFDDF}" dt="2022-03-07T20:12:19.214" v="156"/>
          <ac:spMkLst>
            <pc:docMk/>
            <pc:sldMk cId="1224113272" sldId="268"/>
            <ac:spMk id="11" creationId="{4C5D6221-DA7B-4611-AA26-7D8E349FDE96}"/>
          </ac:spMkLst>
        </pc:spChg>
        <pc:spChg chg="add">
          <ac:chgData name="Filip Kal" userId="S::5.filip.kal@spstareoleszyce.onmicrosoft.com::69addf28-8e96-4a97-b27f-239e0ba4288c" providerId="AD" clId="Web-{980DCA74-9BA4-E53A-916A-AC4FE04CFDDF}" dt="2022-03-07T20:12:19.230" v="157"/>
          <ac:spMkLst>
            <pc:docMk/>
            <pc:sldMk cId="1224113272" sldId="268"/>
            <ac:spMk id="13" creationId="{58DEA6A1-FC5C-4E6E-BBBF-7E472949B394}"/>
          </ac:spMkLst>
        </pc:spChg>
        <pc:spChg chg="add">
          <ac:chgData name="Filip Kal" userId="S::5.filip.kal@spstareoleszyce.onmicrosoft.com::69addf28-8e96-4a97-b27f-239e0ba4288c" providerId="AD" clId="Web-{980DCA74-9BA4-E53A-916A-AC4FE04CFDDF}" dt="2022-03-07T20:12:19.230" v="157"/>
          <ac:spMkLst>
            <pc:docMk/>
            <pc:sldMk cId="1224113272" sldId="268"/>
            <ac:spMk id="14" creationId="{9F7D788E-2C1B-4EF4-8719-12613771FF98}"/>
          </ac:spMkLst>
        </pc:spChg>
        <pc:spChg chg="add">
          <ac:chgData name="Filip Kal" userId="S::5.filip.kal@spstareoleszyce.onmicrosoft.com::69addf28-8e96-4a97-b27f-239e0ba4288c" providerId="AD" clId="Web-{980DCA74-9BA4-E53A-916A-AC4FE04CFDDF}" dt="2022-03-07T20:12:19.230" v="157"/>
          <ac:spMkLst>
            <pc:docMk/>
            <pc:sldMk cId="1224113272" sldId="268"/>
            <ac:spMk id="15" creationId="{96AAAC3B-1954-46B7-BBAC-27DFF5B5295F}"/>
          </ac:spMkLst>
        </pc:spChg>
        <pc:spChg chg="add">
          <ac:chgData name="Filip Kal" userId="S::5.filip.kal@spstareoleszyce.onmicrosoft.com::69addf28-8e96-4a97-b27f-239e0ba4288c" providerId="AD" clId="Web-{980DCA74-9BA4-E53A-916A-AC4FE04CFDDF}" dt="2022-03-07T20:12:19.230" v="157"/>
          <ac:spMkLst>
            <pc:docMk/>
            <pc:sldMk cId="1224113272" sldId="268"/>
            <ac:spMk id="16" creationId="{7C54E824-C0F4-480B-BC88-689F50C45FBD}"/>
          </ac:spMkLst>
        </pc:spChg>
        <pc:spChg chg="add">
          <ac:chgData name="Filip Kal" userId="S::5.filip.kal@spstareoleszyce.onmicrosoft.com::69addf28-8e96-4a97-b27f-239e0ba4288c" providerId="AD" clId="Web-{980DCA74-9BA4-E53A-916A-AC4FE04CFDDF}" dt="2022-03-07T20:12:19.230" v="157"/>
          <ac:spMkLst>
            <pc:docMk/>
            <pc:sldMk cId="1224113272" sldId="268"/>
            <ac:spMk id="17" creationId="{A5AD6500-BB62-4AAC-9D2F-C10DDC90CBB1}"/>
          </ac:spMkLst>
        </pc:spChg>
      </pc:sldChg>
      <pc:sldChg chg="addSp modSp new mod setBg">
        <pc:chgData name="Filip Kal" userId="S::5.filip.kal@spstareoleszyce.onmicrosoft.com::69addf28-8e96-4a97-b27f-239e0ba4288c" providerId="AD" clId="Web-{980DCA74-9BA4-E53A-916A-AC4FE04CFDDF}" dt="2022-03-07T20:18:58.898" v="175" actId="20577"/>
        <pc:sldMkLst>
          <pc:docMk/>
          <pc:sldMk cId="1809325712" sldId="269"/>
        </pc:sldMkLst>
        <pc:spChg chg="mod">
          <ac:chgData name="Filip Kal" userId="S::5.filip.kal@spstareoleszyce.onmicrosoft.com::69addf28-8e96-4a97-b27f-239e0ba4288c" providerId="AD" clId="Web-{980DCA74-9BA4-E53A-916A-AC4FE04CFDDF}" dt="2022-03-07T20:18:51.788" v="174" actId="20577"/>
          <ac:spMkLst>
            <pc:docMk/>
            <pc:sldMk cId="1809325712" sldId="269"/>
            <ac:spMk id="2" creationId="{EA47A872-1974-4FC3-B36E-DD218D066D8A}"/>
          </ac:spMkLst>
        </pc:spChg>
        <pc:spChg chg="mod">
          <ac:chgData name="Filip Kal" userId="S::5.filip.kal@spstareoleszyce.onmicrosoft.com::69addf28-8e96-4a97-b27f-239e0ba4288c" providerId="AD" clId="Web-{980DCA74-9BA4-E53A-916A-AC4FE04CFDDF}" dt="2022-03-07T20:18:38.679" v="172"/>
          <ac:spMkLst>
            <pc:docMk/>
            <pc:sldMk cId="1809325712" sldId="269"/>
            <ac:spMk id="3" creationId="{DE161088-67C8-4775-A14E-794FC9DA38F8}"/>
          </ac:spMkLst>
        </pc:spChg>
        <pc:spChg chg="mod">
          <ac:chgData name="Filip Kal" userId="S::5.filip.kal@spstareoleszyce.onmicrosoft.com::69addf28-8e96-4a97-b27f-239e0ba4288c" providerId="AD" clId="Web-{980DCA74-9BA4-E53A-916A-AC4FE04CFDDF}" dt="2022-03-07T20:18:58.898" v="175" actId="20577"/>
          <ac:spMkLst>
            <pc:docMk/>
            <pc:sldMk cId="1809325712" sldId="269"/>
            <ac:spMk id="4" creationId="{9C403DC3-914C-4E15-B34D-122860E2E81E}"/>
          </ac:spMkLst>
        </pc:spChg>
        <pc:spChg chg="add">
          <ac:chgData name="Filip Kal" userId="S::5.filip.kal@spstareoleszyce.onmicrosoft.com::69addf28-8e96-4a97-b27f-239e0ba4288c" providerId="AD" clId="Web-{980DCA74-9BA4-E53A-916A-AC4FE04CFDDF}" dt="2022-03-07T20:18:38.679" v="172"/>
          <ac:spMkLst>
            <pc:docMk/>
            <pc:sldMk cId="1809325712" sldId="269"/>
            <ac:spMk id="9" creationId="{E35A04CF-97D4-4FF7-B359-C546B1F62E54}"/>
          </ac:spMkLst>
        </pc:spChg>
        <pc:spChg chg="add">
          <ac:chgData name="Filip Kal" userId="S::5.filip.kal@spstareoleszyce.onmicrosoft.com::69addf28-8e96-4a97-b27f-239e0ba4288c" providerId="AD" clId="Web-{980DCA74-9BA4-E53A-916A-AC4FE04CFDDF}" dt="2022-03-07T20:18:38.679" v="172"/>
          <ac:spMkLst>
            <pc:docMk/>
            <pc:sldMk cId="1809325712" sldId="269"/>
            <ac:spMk id="11" creationId="{1DE7243B-5109-444B-8FAF-7437C66BC0E9}"/>
          </ac:spMkLst>
        </pc:spChg>
        <pc:spChg chg="add">
          <ac:chgData name="Filip Kal" userId="S::5.filip.kal@spstareoleszyce.onmicrosoft.com::69addf28-8e96-4a97-b27f-239e0ba4288c" providerId="AD" clId="Web-{980DCA74-9BA4-E53A-916A-AC4FE04CFDDF}" dt="2022-03-07T20:18:38.679" v="172"/>
          <ac:spMkLst>
            <pc:docMk/>
            <pc:sldMk cId="1809325712" sldId="269"/>
            <ac:spMk id="13" creationId="{4C5D6221-DA7B-4611-AA26-7D8E349FDE96}"/>
          </ac:spMkLst>
        </pc:spChg>
      </pc:sldChg>
    </pc:docChg>
  </pc:docChgLst>
  <pc:docChgLst>
    <pc:chgData name="Gość" userId="S::urn:spo:anon#2b8c5fe6251b8c4a6507a15420e3bb17ec9ac6724c84da843ffe25154c888e33::" providerId="AD" clId="Web-{EB22D272-5679-A45C-2C47-E964DDDF3E9C}"/>
    <pc:docChg chg="addSld delSld modSld">
      <pc:chgData name="Gość" userId="S::urn:spo:anon#2b8c5fe6251b8c4a6507a15420e3bb17ec9ac6724c84da843ffe25154c888e33::" providerId="AD" clId="Web-{EB22D272-5679-A45C-2C47-E964DDDF3E9C}" dt="2022-03-07T16:50:17.462" v="172" actId="20577"/>
      <pc:docMkLst>
        <pc:docMk/>
      </pc:docMkLst>
      <pc:sldChg chg="new del">
        <pc:chgData name="Gość" userId="S::urn:spo:anon#2b8c5fe6251b8c4a6507a15420e3bb17ec9ac6724c84da843ffe25154c888e33::" providerId="AD" clId="Web-{EB22D272-5679-A45C-2C47-E964DDDF3E9C}" dt="2022-03-07T16:13:47.420" v="1"/>
        <pc:sldMkLst>
          <pc:docMk/>
          <pc:sldMk cId="827633231" sldId="264"/>
        </pc:sldMkLst>
      </pc:sldChg>
      <pc:sldChg chg="new del">
        <pc:chgData name="Gość" userId="S::urn:spo:anon#2b8c5fe6251b8c4a6507a15420e3bb17ec9ac6724c84da843ffe25154c888e33::" providerId="AD" clId="Web-{EB22D272-5679-A45C-2C47-E964DDDF3E9C}" dt="2022-03-07T16:14:22.937" v="4"/>
        <pc:sldMkLst>
          <pc:docMk/>
          <pc:sldMk cId="1313169031" sldId="264"/>
        </pc:sldMkLst>
      </pc:sldChg>
      <pc:sldChg chg="addSp delSp modSp new">
        <pc:chgData name="Gość" userId="S::urn:spo:anon#2b8c5fe6251b8c4a6507a15420e3bb17ec9ac6724c84da843ffe25154c888e33::" providerId="AD" clId="Web-{EB22D272-5679-A45C-2C47-E964DDDF3E9C}" dt="2022-03-07T16:50:17.462" v="172" actId="20577"/>
        <pc:sldMkLst>
          <pc:docMk/>
          <pc:sldMk cId="3323786255" sldId="265"/>
        </pc:sldMkLst>
        <pc:spChg chg="mod">
          <ac:chgData name="Gość" userId="S::urn:spo:anon#2b8c5fe6251b8c4a6507a15420e3bb17ec9ac6724c84da843ffe25154c888e33::" providerId="AD" clId="Web-{EB22D272-5679-A45C-2C47-E964DDDF3E9C}" dt="2022-03-07T16:21:32.635" v="6" actId="20577"/>
          <ac:spMkLst>
            <pc:docMk/>
            <pc:sldMk cId="3323786255" sldId="265"/>
            <ac:spMk id="2" creationId="{5DE2575E-AD1F-41C6-BB50-087DC5CE7210}"/>
          </ac:spMkLst>
        </pc:spChg>
        <pc:spChg chg="del">
          <ac:chgData name="Gość" userId="S::urn:spo:anon#2b8c5fe6251b8c4a6507a15420e3bb17ec9ac6724c84da843ffe25154c888e33::" providerId="AD" clId="Web-{EB22D272-5679-A45C-2C47-E964DDDF3E9C}" dt="2022-03-07T16:28:45.678" v="57"/>
          <ac:spMkLst>
            <pc:docMk/>
            <pc:sldMk cId="3323786255" sldId="265"/>
            <ac:spMk id="3" creationId="{2A49573E-C5CA-480C-B581-B6C3557CD83D}"/>
          </ac:spMkLst>
        </pc:spChg>
        <pc:spChg chg="mod">
          <ac:chgData name="Gość" userId="S::urn:spo:anon#2b8c5fe6251b8c4a6507a15420e3bb17ec9ac6724c84da843ffe25154c888e33::" providerId="AD" clId="Web-{EB22D272-5679-A45C-2C47-E964DDDF3E9C}" dt="2022-03-07T16:28:41.725" v="56" actId="20577"/>
          <ac:spMkLst>
            <pc:docMk/>
            <pc:sldMk cId="3323786255" sldId="265"/>
            <ac:spMk id="4" creationId="{2CC7EBDC-E0EA-4CB7-B79A-2C81255440F5}"/>
          </ac:spMkLst>
        </pc:spChg>
        <pc:spChg chg="add mod">
          <ac:chgData name="Gość" userId="S::urn:spo:anon#2b8c5fe6251b8c4a6507a15420e3bb17ec9ac6724c84da843ffe25154c888e33::" providerId="AD" clId="Web-{EB22D272-5679-A45C-2C47-E964DDDF3E9C}" dt="2022-03-07T16:50:17.462" v="172" actId="20577"/>
          <ac:spMkLst>
            <pc:docMk/>
            <pc:sldMk cId="3323786255" sldId="265"/>
            <ac:spMk id="5" creationId="{270D3C7E-4305-427B-9C14-7703728EB487}"/>
          </ac:spMkLst>
        </pc:spChg>
      </pc:sldChg>
    </pc:docChg>
  </pc:docChgLst>
  <pc:docChgLst>
    <pc:chgData name="Gracjan Maj" userId="S::8.gracjan.maj@spstareoleszyce.onmicrosoft.com::43820cf5-c6da-4fbe-9823-fbdad4d8b8e2" providerId="AD" clId="Web-{349C9B8B-F21C-4A30-AB02-C1057ED52DD8}"/>
    <pc:docChg chg="addSld modSld">
      <pc:chgData name="Gracjan Maj" userId="S::8.gracjan.maj@spstareoleszyce.onmicrosoft.com::43820cf5-c6da-4fbe-9823-fbdad4d8b8e2" providerId="AD" clId="Web-{349C9B8B-F21C-4A30-AB02-C1057ED52DD8}" dt="2022-03-07T16:22:58.494" v="207"/>
      <pc:docMkLst>
        <pc:docMk/>
      </pc:docMkLst>
      <pc:sldChg chg="addSp delSp modSp mod setBg">
        <pc:chgData name="Gracjan Maj" userId="S::8.gracjan.maj@spstareoleszyce.onmicrosoft.com::43820cf5-c6da-4fbe-9823-fbdad4d8b8e2" providerId="AD" clId="Web-{349C9B8B-F21C-4A30-AB02-C1057ED52DD8}" dt="2022-03-07T15:22:43.230" v="1"/>
        <pc:sldMkLst>
          <pc:docMk/>
          <pc:sldMk cId="1853287822" sldId="261"/>
        </pc:sldMkLst>
        <pc:spChg chg="mod">
          <ac:chgData name="Gracjan Maj" userId="S::8.gracjan.maj@spstareoleszyce.onmicrosoft.com::43820cf5-c6da-4fbe-9823-fbdad4d8b8e2" providerId="AD" clId="Web-{349C9B8B-F21C-4A30-AB02-C1057ED52DD8}" dt="2022-03-07T15:22:43.230" v="1"/>
          <ac:spMkLst>
            <pc:docMk/>
            <pc:sldMk cId="1853287822" sldId="261"/>
            <ac:spMk id="2" creationId="{1EA1E897-8631-4DB8-ACF2-E2DE589F680C}"/>
          </ac:spMkLst>
        </pc:spChg>
        <pc:spChg chg="del">
          <ac:chgData name="Gracjan Maj" userId="S::8.gracjan.maj@spstareoleszyce.onmicrosoft.com::43820cf5-c6da-4fbe-9823-fbdad4d8b8e2" providerId="AD" clId="Web-{349C9B8B-F21C-4A30-AB02-C1057ED52DD8}" dt="2022-03-07T15:22:30.090" v="0"/>
          <ac:spMkLst>
            <pc:docMk/>
            <pc:sldMk cId="1853287822" sldId="261"/>
            <ac:spMk id="3" creationId="{ECB2AB3F-0972-453D-BB42-5EB08D513CCA}"/>
          </ac:spMkLst>
        </pc:spChg>
        <pc:spChg chg="del">
          <ac:chgData name="Gracjan Maj" userId="S::8.gracjan.maj@spstareoleszyce.onmicrosoft.com::43820cf5-c6da-4fbe-9823-fbdad4d8b8e2" providerId="AD" clId="Web-{349C9B8B-F21C-4A30-AB02-C1057ED52DD8}" dt="2022-03-07T15:22:43.230" v="1"/>
          <ac:spMkLst>
            <pc:docMk/>
            <pc:sldMk cId="1853287822" sldId="261"/>
            <ac:spMk id="4" creationId="{FC6BEC06-FCFE-4D23-927A-8617956D0A5E}"/>
          </ac:spMkLst>
        </pc:spChg>
        <pc:spChg chg="add">
          <ac:chgData name="Gracjan Maj" userId="S::8.gracjan.maj@spstareoleszyce.onmicrosoft.com::43820cf5-c6da-4fbe-9823-fbdad4d8b8e2" providerId="AD" clId="Web-{349C9B8B-F21C-4A30-AB02-C1057ED52DD8}" dt="2022-03-07T15:22:43.230" v="1"/>
          <ac:spMkLst>
            <pc:docMk/>
            <pc:sldMk cId="1853287822" sldId="261"/>
            <ac:spMk id="10" creationId="{BA79A7CF-01AF-4178-9369-94E0C90EB046}"/>
          </ac:spMkLst>
        </pc:spChg>
        <pc:spChg chg="add">
          <ac:chgData name="Gracjan Maj" userId="S::8.gracjan.maj@spstareoleszyce.onmicrosoft.com::43820cf5-c6da-4fbe-9823-fbdad4d8b8e2" providerId="AD" clId="Web-{349C9B8B-F21C-4A30-AB02-C1057ED52DD8}" dt="2022-03-07T15:22:43.230" v="1"/>
          <ac:spMkLst>
            <pc:docMk/>
            <pc:sldMk cId="1853287822" sldId="261"/>
            <ac:spMk id="12" creationId="{99413ED5-9ED4-4772-BCE4-2BCAE6B12E35}"/>
          </ac:spMkLst>
        </pc:spChg>
        <pc:spChg chg="add">
          <ac:chgData name="Gracjan Maj" userId="S::8.gracjan.maj@spstareoleszyce.onmicrosoft.com::43820cf5-c6da-4fbe-9823-fbdad4d8b8e2" providerId="AD" clId="Web-{349C9B8B-F21C-4A30-AB02-C1057ED52DD8}" dt="2022-03-07T15:22:43.230" v="1"/>
          <ac:spMkLst>
            <pc:docMk/>
            <pc:sldMk cId="1853287822" sldId="261"/>
            <ac:spMk id="14" creationId="{04357C93-F0CB-4A1C-8F77-4E9063789819}"/>
          </ac:spMkLst>
        </pc:spChg>
        <pc:spChg chg="add">
          <ac:chgData name="Gracjan Maj" userId="S::8.gracjan.maj@spstareoleszyce.onmicrosoft.com::43820cf5-c6da-4fbe-9823-fbdad4d8b8e2" providerId="AD" clId="Web-{349C9B8B-F21C-4A30-AB02-C1057ED52DD8}" dt="2022-03-07T15:22:43.230" v="1"/>
          <ac:spMkLst>
            <pc:docMk/>
            <pc:sldMk cId="1853287822" sldId="261"/>
            <ac:spMk id="16" creationId="{90F533E9-6690-41A8-A372-4C6C622D028D}"/>
          </ac:spMkLst>
        </pc:spChg>
        <pc:picChg chg="add mod ord">
          <ac:chgData name="Gracjan Maj" userId="S::8.gracjan.maj@spstareoleszyce.onmicrosoft.com::43820cf5-c6da-4fbe-9823-fbdad4d8b8e2" providerId="AD" clId="Web-{349C9B8B-F21C-4A30-AB02-C1057ED52DD8}" dt="2022-03-07T15:22:43.230" v="1"/>
          <ac:picMkLst>
            <pc:docMk/>
            <pc:sldMk cId="1853287822" sldId="261"/>
            <ac:picMk id="5" creationId="{E10154BA-AB4C-452F-9DD4-5F28517382B6}"/>
          </ac:picMkLst>
        </pc:picChg>
      </pc:sldChg>
      <pc:sldChg chg="addSp modSp new mod setBg">
        <pc:chgData name="Gracjan Maj" userId="S::8.gracjan.maj@spstareoleszyce.onmicrosoft.com::43820cf5-c6da-4fbe-9823-fbdad4d8b8e2" providerId="AD" clId="Web-{349C9B8B-F21C-4A30-AB02-C1057ED52DD8}" dt="2022-03-07T15:41:19.832" v="116"/>
        <pc:sldMkLst>
          <pc:docMk/>
          <pc:sldMk cId="164804297" sldId="262"/>
        </pc:sldMkLst>
        <pc:spChg chg="mod">
          <ac:chgData name="Gracjan Maj" userId="S::8.gracjan.maj@spstareoleszyce.onmicrosoft.com::43820cf5-c6da-4fbe-9823-fbdad4d8b8e2" providerId="AD" clId="Web-{349C9B8B-F21C-4A30-AB02-C1057ED52DD8}" dt="2022-03-07T15:41:19.832" v="116"/>
          <ac:spMkLst>
            <pc:docMk/>
            <pc:sldMk cId="164804297" sldId="262"/>
            <ac:spMk id="2" creationId="{A2ADE5FA-E4F3-437F-971B-926C0A400DA0}"/>
          </ac:spMkLst>
        </pc:spChg>
        <pc:spChg chg="mod">
          <ac:chgData name="Gracjan Maj" userId="S::8.gracjan.maj@spstareoleszyce.onmicrosoft.com::43820cf5-c6da-4fbe-9823-fbdad4d8b8e2" providerId="AD" clId="Web-{349C9B8B-F21C-4A30-AB02-C1057ED52DD8}" dt="2022-03-07T15:41:19.832" v="116"/>
          <ac:spMkLst>
            <pc:docMk/>
            <pc:sldMk cId="164804297" sldId="262"/>
            <ac:spMk id="3" creationId="{1417A89B-9BAC-4488-9F1B-F7A8517D791B}"/>
          </ac:spMkLst>
        </pc:spChg>
        <pc:spChg chg="mod">
          <ac:chgData name="Gracjan Maj" userId="S::8.gracjan.maj@spstareoleszyce.onmicrosoft.com::43820cf5-c6da-4fbe-9823-fbdad4d8b8e2" providerId="AD" clId="Web-{349C9B8B-F21C-4A30-AB02-C1057ED52DD8}" dt="2022-03-07T15:41:19.832" v="116"/>
          <ac:spMkLst>
            <pc:docMk/>
            <pc:sldMk cId="164804297" sldId="262"/>
            <ac:spMk id="4" creationId="{ACFC21CE-A32D-4301-8B29-F3F78B652D2A}"/>
          </ac:spMkLst>
        </pc:spChg>
        <pc:spChg chg="add">
          <ac:chgData name="Gracjan Maj" userId="S::8.gracjan.maj@spstareoleszyce.onmicrosoft.com::43820cf5-c6da-4fbe-9823-fbdad4d8b8e2" providerId="AD" clId="Web-{349C9B8B-F21C-4A30-AB02-C1057ED52DD8}" dt="2022-03-07T15:41:19.832" v="116"/>
          <ac:spMkLst>
            <pc:docMk/>
            <pc:sldMk cId="164804297" sldId="262"/>
            <ac:spMk id="9" creationId="{21739CA5-F0F5-48E1-8E8C-F24B71827E46}"/>
          </ac:spMkLst>
        </pc:spChg>
        <pc:spChg chg="add">
          <ac:chgData name="Gracjan Maj" userId="S::8.gracjan.maj@spstareoleszyce.onmicrosoft.com::43820cf5-c6da-4fbe-9823-fbdad4d8b8e2" providerId="AD" clId="Web-{349C9B8B-F21C-4A30-AB02-C1057ED52DD8}" dt="2022-03-07T15:41:19.832" v="116"/>
          <ac:spMkLst>
            <pc:docMk/>
            <pc:sldMk cId="164804297" sldId="262"/>
            <ac:spMk id="11" creationId="{3EAD2937-F230-41D4-B9C5-975B129BFC20}"/>
          </ac:spMkLst>
        </pc:spChg>
        <pc:spChg chg="add">
          <ac:chgData name="Gracjan Maj" userId="S::8.gracjan.maj@spstareoleszyce.onmicrosoft.com::43820cf5-c6da-4fbe-9823-fbdad4d8b8e2" providerId="AD" clId="Web-{349C9B8B-F21C-4A30-AB02-C1057ED52DD8}" dt="2022-03-07T15:41:19.832" v="116"/>
          <ac:spMkLst>
            <pc:docMk/>
            <pc:sldMk cId="164804297" sldId="262"/>
            <ac:spMk id="13" creationId="{CCD444A3-C338-4886-B7F1-4BA2AF46EB64}"/>
          </ac:spMkLst>
        </pc:spChg>
      </pc:sldChg>
      <pc:sldChg chg="addSp delSp modSp new mod setBg">
        <pc:chgData name="Gracjan Maj" userId="S::8.gracjan.maj@spstareoleszyce.onmicrosoft.com::43820cf5-c6da-4fbe-9823-fbdad4d8b8e2" providerId="AD" clId="Web-{349C9B8B-F21C-4A30-AB02-C1057ED52DD8}" dt="2022-03-07T16:22:58.494" v="207"/>
        <pc:sldMkLst>
          <pc:docMk/>
          <pc:sldMk cId="2282328264" sldId="263"/>
        </pc:sldMkLst>
        <pc:spChg chg="mod">
          <ac:chgData name="Gracjan Maj" userId="S::8.gracjan.maj@spstareoleszyce.onmicrosoft.com::43820cf5-c6da-4fbe-9823-fbdad4d8b8e2" providerId="AD" clId="Web-{349C9B8B-F21C-4A30-AB02-C1057ED52DD8}" dt="2022-03-07T16:22:58.494" v="207"/>
          <ac:spMkLst>
            <pc:docMk/>
            <pc:sldMk cId="2282328264" sldId="263"/>
            <ac:spMk id="2" creationId="{9E93EC84-A367-4022-BA40-CD168CB9493C}"/>
          </ac:spMkLst>
        </pc:spChg>
        <pc:spChg chg="mod">
          <ac:chgData name="Gracjan Maj" userId="S::8.gracjan.maj@spstareoleszyce.onmicrosoft.com::43820cf5-c6da-4fbe-9823-fbdad4d8b8e2" providerId="AD" clId="Web-{349C9B8B-F21C-4A30-AB02-C1057ED52DD8}" dt="2022-03-07T16:22:58.494" v="207"/>
          <ac:spMkLst>
            <pc:docMk/>
            <pc:sldMk cId="2282328264" sldId="263"/>
            <ac:spMk id="3" creationId="{83EF219A-D8C2-49ED-8AA5-602E0C141738}"/>
          </ac:spMkLst>
        </pc:spChg>
        <pc:spChg chg="mod">
          <ac:chgData name="Gracjan Maj" userId="S::8.gracjan.maj@spstareoleszyce.onmicrosoft.com::43820cf5-c6da-4fbe-9823-fbdad4d8b8e2" providerId="AD" clId="Web-{349C9B8B-F21C-4A30-AB02-C1057ED52DD8}" dt="2022-03-07T16:22:58.494" v="207"/>
          <ac:spMkLst>
            <pc:docMk/>
            <pc:sldMk cId="2282328264" sldId="263"/>
            <ac:spMk id="4" creationId="{03BE650A-15C5-42FD-BF48-A94DE5CCEA9B}"/>
          </ac:spMkLst>
        </pc:spChg>
        <pc:spChg chg="add del">
          <ac:chgData name="Gracjan Maj" userId="S::8.gracjan.maj@spstareoleszyce.onmicrosoft.com::43820cf5-c6da-4fbe-9823-fbdad4d8b8e2" providerId="AD" clId="Web-{349C9B8B-F21C-4A30-AB02-C1057ED52DD8}" dt="2022-03-07T16:22:58.494" v="206"/>
          <ac:spMkLst>
            <pc:docMk/>
            <pc:sldMk cId="2282328264" sldId="263"/>
            <ac:spMk id="9" creationId="{21739CA5-F0F5-48E1-8E8C-F24B71827E46}"/>
          </ac:spMkLst>
        </pc:spChg>
        <pc:spChg chg="add del">
          <ac:chgData name="Gracjan Maj" userId="S::8.gracjan.maj@spstareoleszyce.onmicrosoft.com::43820cf5-c6da-4fbe-9823-fbdad4d8b8e2" providerId="AD" clId="Web-{349C9B8B-F21C-4A30-AB02-C1057ED52DD8}" dt="2022-03-07T16:22:58.494" v="206"/>
          <ac:spMkLst>
            <pc:docMk/>
            <pc:sldMk cId="2282328264" sldId="263"/>
            <ac:spMk id="11" creationId="{3EAD2937-F230-41D4-B9C5-975B129BFC20}"/>
          </ac:spMkLst>
        </pc:spChg>
        <pc:spChg chg="add del">
          <ac:chgData name="Gracjan Maj" userId="S::8.gracjan.maj@spstareoleszyce.onmicrosoft.com::43820cf5-c6da-4fbe-9823-fbdad4d8b8e2" providerId="AD" clId="Web-{349C9B8B-F21C-4A30-AB02-C1057ED52DD8}" dt="2022-03-07T16:22:58.494" v="206"/>
          <ac:spMkLst>
            <pc:docMk/>
            <pc:sldMk cId="2282328264" sldId="263"/>
            <ac:spMk id="13" creationId="{CCD444A3-C338-4886-B7F1-4BA2AF46EB64}"/>
          </ac:spMkLst>
        </pc:spChg>
        <pc:spChg chg="add">
          <ac:chgData name="Gracjan Maj" userId="S::8.gracjan.maj@spstareoleszyce.onmicrosoft.com::43820cf5-c6da-4fbe-9823-fbdad4d8b8e2" providerId="AD" clId="Web-{349C9B8B-F21C-4A30-AB02-C1057ED52DD8}" dt="2022-03-07T16:22:58.494" v="207"/>
          <ac:spMkLst>
            <pc:docMk/>
            <pc:sldMk cId="2282328264" sldId="263"/>
            <ac:spMk id="15" creationId="{E35A04CF-97D4-4FF7-B359-C546B1F62E54}"/>
          </ac:spMkLst>
        </pc:spChg>
        <pc:spChg chg="add">
          <ac:chgData name="Gracjan Maj" userId="S::8.gracjan.maj@spstareoleszyce.onmicrosoft.com::43820cf5-c6da-4fbe-9823-fbdad4d8b8e2" providerId="AD" clId="Web-{349C9B8B-F21C-4A30-AB02-C1057ED52DD8}" dt="2022-03-07T16:22:58.494" v="207"/>
          <ac:spMkLst>
            <pc:docMk/>
            <pc:sldMk cId="2282328264" sldId="263"/>
            <ac:spMk id="16" creationId="{1DE7243B-5109-444B-8FAF-7437C66BC0E9}"/>
          </ac:spMkLst>
        </pc:spChg>
        <pc:spChg chg="add">
          <ac:chgData name="Gracjan Maj" userId="S::8.gracjan.maj@spstareoleszyce.onmicrosoft.com::43820cf5-c6da-4fbe-9823-fbdad4d8b8e2" providerId="AD" clId="Web-{349C9B8B-F21C-4A30-AB02-C1057ED52DD8}" dt="2022-03-07T16:22:58.494" v="207"/>
          <ac:spMkLst>
            <pc:docMk/>
            <pc:sldMk cId="2282328264" sldId="263"/>
            <ac:spMk id="17" creationId="{4C5D6221-DA7B-4611-AA26-7D8E349FDE96}"/>
          </ac:spMkLst>
        </pc:spChg>
      </pc:sldChg>
    </pc:docChg>
  </pc:docChgLst>
  <pc:docChgLst>
    <pc:chgData name="Gracjan Maj" userId="43820cf5-c6da-4fbe-9823-fbdad4d8b8e2" providerId="ADAL" clId="{7918A9E8-CE21-BA44-BB9E-501FD3A28D84}"/>
    <pc:docChg chg="modSld">
      <pc:chgData name="Gracjan Maj" userId="43820cf5-c6da-4fbe-9823-fbdad4d8b8e2" providerId="ADAL" clId="{7918A9E8-CE21-BA44-BB9E-501FD3A28D84}" dt="2022-03-07T15:15:51.468" v="6" actId="5793"/>
      <pc:docMkLst>
        <pc:docMk/>
      </pc:docMkLst>
      <pc:sldChg chg="modSp">
        <pc:chgData name="Gracjan Maj" userId="43820cf5-c6da-4fbe-9823-fbdad4d8b8e2" providerId="ADAL" clId="{7918A9E8-CE21-BA44-BB9E-501FD3A28D84}" dt="2022-03-07T15:15:51.468" v="6" actId="5793"/>
        <pc:sldMkLst>
          <pc:docMk/>
          <pc:sldMk cId="1853287822" sldId="261"/>
        </pc:sldMkLst>
        <pc:spChg chg="mod">
          <ac:chgData name="Gracjan Maj" userId="43820cf5-c6da-4fbe-9823-fbdad4d8b8e2" providerId="ADAL" clId="{7918A9E8-CE21-BA44-BB9E-501FD3A28D84}" dt="2022-03-07T15:15:32.068" v="5" actId="20577"/>
          <ac:spMkLst>
            <pc:docMk/>
            <pc:sldMk cId="1853287822" sldId="261"/>
            <ac:spMk id="2" creationId="{1EA1E897-8631-4DB8-ACF2-E2DE589F680C}"/>
          </ac:spMkLst>
        </pc:spChg>
        <pc:spChg chg="mod">
          <ac:chgData name="Gracjan Maj" userId="43820cf5-c6da-4fbe-9823-fbdad4d8b8e2" providerId="ADAL" clId="{7918A9E8-CE21-BA44-BB9E-501FD3A28D84}" dt="2022-03-07T15:15:51.468" v="6" actId="5793"/>
          <ac:spMkLst>
            <pc:docMk/>
            <pc:sldMk cId="1853287822" sldId="261"/>
            <ac:spMk id="3" creationId="{ECB2AB3F-0972-453D-BB42-5EB08D513CCA}"/>
          </ac:spMkLst>
        </pc:spChg>
      </pc:sldChg>
    </pc:docChg>
  </pc:docChgLst>
  <pc:docChgLst>
    <pc:chgData clId="Web-{899C9388-7D4F-4100-8B2A-49B1D73C1EF6}"/>
    <pc:docChg chg="addSld">
      <pc:chgData name="" userId="" providerId="" clId="Web-{899C9388-7D4F-4100-8B2A-49B1D73C1EF6}" dt="2022-03-06T15:51:08.913" v="0"/>
      <pc:docMkLst>
        <pc:docMk/>
      </pc:docMkLst>
      <pc:sldChg chg="new">
        <pc:chgData name="" userId="" providerId="" clId="Web-{899C9388-7D4F-4100-8B2A-49B1D73C1EF6}" dt="2022-03-06T15:51:08.913" v="0"/>
        <pc:sldMkLst>
          <pc:docMk/>
          <pc:sldMk cId="1853287822"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E12DD-4914-49D5-B167-F21B17DFCFF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46472606-3DB8-4C47-BFA1-A62B1ECE947B}">
      <dgm:prSet phldr="0"/>
      <dgm:spPr/>
      <dgm:t>
        <a:bodyPr/>
        <a:lstStyle/>
        <a:p>
          <a:pPr rtl="0"/>
          <a:r>
            <a:rPr lang="en-US">
              <a:latin typeface="Calibri Light" panose="020F0302020204030204"/>
            </a:rPr>
            <a:t>Breakfasts </a:t>
          </a:r>
          <a:endParaRPr lang="en-US"/>
        </a:p>
      </dgm:t>
    </dgm:pt>
    <dgm:pt modelId="{DDC7CDD4-2851-46E7-983B-289DB8893ECC}" type="parTrans" cxnId="{C6054E76-D9A7-4725-8E55-87C02D14B4AC}">
      <dgm:prSet/>
      <dgm:spPr/>
      <dgm:t>
        <a:bodyPr/>
        <a:lstStyle/>
        <a:p>
          <a:endParaRPr lang="en-US"/>
        </a:p>
      </dgm:t>
    </dgm:pt>
    <dgm:pt modelId="{D836E16B-763D-4C26-96EB-4DBB6A0966F0}" type="sibTrans" cxnId="{C6054E76-D9A7-4725-8E55-87C02D14B4AC}">
      <dgm:prSet/>
      <dgm:spPr/>
      <dgm:t>
        <a:bodyPr/>
        <a:lstStyle/>
        <a:p>
          <a:endParaRPr lang="en-US"/>
        </a:p>
      </dgm:t>
    </dgm:pt>
    <dgm:pt modelId="{B670B40F-E6AF-4C31-AD43-EA718641CBC1}">
      <dgm:prSet phldr="0"/>
      <dgm:spPr/>
      <dgm:t>
        <a:bodyPr/>
        <a:lstStyle/>
        <a:p>
          <a:r>
            <a:rPr lang="en-US">
              <a:latin typeface="Calibri Light" panose="020F0302020204030204"/>
            </a:rPr>
            <a:t>Dinners</a:t>
          </a:r>
          <a:endParaRPr lang="en-US"/>
        </a:p>
      </dgm:t>
    </dgm:pt>
    <dgm:pt modelId="{EACF50E4-B210-4CCD-97E3-17B9833E56AC}" type="parTrans" cxnId="{32D8FED8-AACD-4BD7-B00E-5824CC1F0205}">
      <dgm:prSet/>
      <dgm:spPr/>
      <dgm:t>
        <a:bodyPr/>
        <a:lstStyle/>
        <a:p>
          <a:endParaRPr lang="en-US"/>
        </a:p>
      </dgm:t>
    </dgm:pt>
    <dgm:pt modelId="{4DA9DF79-A0B9-4CF4-93CD-0A5B448ED11D}" type="sibTrans" cxnId="{32D8FED8-AACD-4BD7-B00E-5824CC1F0205}">
      <dgm:prSet/>
      <dgm:spPr/>
      <dgm:t>
        <a:bodyPr/>
        <a:lstStyle/>
        <a:p>
          <a:endParaRPr lang="en-US"/>
        </a:p>
      </dgm:t>
    </dgm:pt>
    <dgm:pt modelId="{B5299FBC-FB2E-4D45-9257-ADD656EAF914}">
      <dgm:prSet/>
      <dgm:spPr/>
      <dgm:t>
        <a:bodyPr/>
        <a:lstStyle/>
        <a:p>
          <a:r>
            <a:rPr lang="en-US">
              <a:latin typeface="Calibri Light" panose="020F0302020204030204"/>
            </a:rPr>
            <a:t>Suppers</a:t>
          </a:r>
          <a:endParaRPr lang="en-US"/>
        </a:p>
      </dgm:t>
    </dgm:pt>
    <dgm:pt modelId="{57AE8BD7-AA33-491B-806F-BDBDB05F7F39}" type="parTrans" cxnId="{F8FA8FAD-92FD-46A9-8D06-132DE1E52A81}">
      <dgm:prSet/>
      <dgm:spPr/>
      <dgm:t>
        <a:bodyPr/>
        <a:lstStyle/>
        <a:p>
          <a:endParaRPr lang="en-US"/>
        </a:p>
      </dgm:t>
    </dgm:pt>
    <dgm:pt modelId="{39B0E8A7-53CC-454A-8A33-8CE779C56BD4}" type="sibTrans" cxnId="{F8FA8FAD-92FD-46A9-8D06-132DE1E52A81}">
      <dgm:prSet/>
      <dgm:spPr/>
      <dgm:t>
        <a:bodyPr/>
        <a:lstStyle/>
        <a:p>
          <a:endParaRPr lang="en-US"/>
        </a:p>
      </dgm:t>
    </dgm:pt>
    <dgm:pt modelId="{BCC65DA4-2847-4DF7-8895-0F1CAFC18457}">
      <dgm:prSet/>
      <dgm:spPr/>
      <dgm:t>
        <a:bodyPr/>
        <a:lstStyle/>
        <a:p>
          <a:r>
            <a:rPr lang="en-US"/>
            <a:t>Desserts</a:t>
          </a:r>
        </a:p>
      </dgm:t>
    </dgm:pt>
    <dgm:pt modelId="{A1C38164-6D16-4C6D-B7F9-54FFBCE2523F}" type="parTrans" cxnId="{97E291F0-9345-44CD-B7D2-82E30F9A87EA}">
      <dgm:prSet/>
      <dgm:spPr/>
      <dgm:t>
        <a:bodyPr/>
        <a:lstStyle/>
        <a:p>
          <a:endParaRPr lang="en-US"/>
        </a:p>
      </dgm:t>
    </dgm:pt>
    <dgm:pt modelId="{1041BBC5-9D38-4D5B-B268-5622F4C4AD32}" type="sibTrans" cxnId="{97E291F0-9345-44CD-B7D2-82E30F9A87EA}">
      <dgm:prSet/>
      <dgm:spPr/>
      <dgm:t>
        <a:bodyPr/>
        <a:lstStyle/>
        <a:p>
          <a:endParaRPr lang="en-US"/>
        </a:p>
      </dgm:t>
    </dgm:pt>
    <dgm:pt modelId="{CC455349-ABC9-4A90-8D0A-53EC5704A8C2}" type="pres">
      <dgm:prSet presAssocID="{FAEE12DD-4914-49D5-B167-F21B17DFCFF6}" presName="linear" presStyleCnt="0">
        <dgm:presLayoutVars>
          <dgm:dir/>
          <dgm:animLvl val="lvl"/>
          <dgm:resizeHandles val="exact"/>
        </dgm:presLayoutVars>
      </dgm:prSet>
      <dgm:spPr/>
    </dgm:pt>
    <dgm:pt modelId="{F10CEC41-38FC-47D7-9EEA-65DBF034E22C}" type="pres">
      <dgm:prSet presAssocID="{46472606-3DB8-4C47-BFA1-A62B1ECE947B}" presName="parentLin" presStyleCnt="0"/>
      <dgm:spPr/>
    </dgm:pt>
    <dgm:pt modelId="{016FFDDF-F0C5-47BE-ACD1-1027B11B7F68}" type="pres">
      <dgm:prSet presAssocID="{46472606-3DB8-4C47-BFA1-A62B1ECE947B}" presName="parentLeftMargin" presStyleLbl="node1" presStyleIdx="0" presStyleCnt="4"/>
      <dgm:spPr/>
    </dgm:pt>
    <dgm:pt modelId="{6AC9A62F-31F8-4057-A9DC-4096E5468FD5}" type="pres">
      <dgm:prSet presAssocID="{46472606-3DB8-4C47-BFA1-A62B1ECE947B}" presName="parentText" presStyleLbl="node1" presStyleIdx="0" presStyleCnt="4">
        <dgm:presLayoutVars>
          <dgm:chMax val="0"/>
          <dgm:bulletEnabled val="1"/>
        </dgm:presLayoutVars>
      </dgm:prSet>
      <dgm:spPr/>
    </dgm:pt>
    <dgm:pt modelId="{492C3808-ECF1-4480-9446-0CEB60405328}" type="pres">
      <dgm:prSet presAssocID="{46472606-3DB8-4C47-BFA1-A62B1ECE947B}" presName="negativeSpace" presStyleCnt="0"/>
      <dgm:spPr/>
    </dgm:pt>
    <dgm:pt modelId="{89ED3EB5-0A1E-404E-BFF9-B4A60D7FF9A0}" type="pres">
      <dgm:prSet presAssocID="{46472606-3DB8-4C47-BFA1-A62B1ECE947B}" presName="childText" presStyleLbl="conFgAcc1" presStyleIdx="0" presStyleCnt="4">
        <dgm:presLayoutVars>
          <dgm:bulletEnabled val="1"/>
        </dgm:presLayoutVars>
      </dgm:prSet>
      <dgm:spPr/>
    </dgm:pt>
    <dgm:pt modelId="{512568F9-E1A3-447C-8431-B1F232B24318}" type="pres">
      <dgm:prSet presAssocID="{D836E16B-763D-4C26-96EB-4DBB6A0966F0}" presName="spaceBetweenRectangles" presStyleCnt="0"/>
      <dgm:spPr/>
    </dgm:pt>
    <dgm:pt modelId="{41DB57DC-89EC-45DD-AD78-58727429B5C8}" type="pres">
      <dgm:prSet presAssocID="{B670B40F-E6AF-4C31-AD43-EA718641CBC1}" presName="parentLin" presStyleCnt="0"/>
      <dgm:spPr/>
    </dgm:pt>
    <dgm:pt modelId="{9D200925-D78A-4DF2-AE58-646D0A286CBC}" type="pres">
      <dgm:prSet presAssocID="{B670B40F-E6AF-4C31-AD43-EA718641CBC1}" presName="parentLeftMargin" presStyleLbl="node1" presStyleIdx="0" presStyleCnt="4"/>
      <dgm:spPr/>
    </dgm:pt>
    <dgm:pt modelId="{5C9E39A6-9C2A-4D39-9762-ADF64F7B6671}" type="pres">
      <dgm:prSet presAssocID="{B670B40F-E6AF-4C31-AD43-EA718641CBC1}" presName="parentText" presStyleLbl="node1" presStyleIdx="1" presStyleCnt="4">
        <dgm:presLayoutVars>
          <dgm:chMax val="0"/>
          <dgm:bulletEnabled val="1"/>
        </dgm:presLayoutVars>
      </dgm:prSet>
      <dgm:spPr/>
    </dgm:pt>
    <dgm:pt modelId="{2B657EF8-6228-4E00-ACF3-7CC101DC37EC}" type="pres">
      <dgm:prSet presAssocID="{B670B40F-E6AF-4C31-AD43-EA718641CBC1}" presName="negativeSpace" presStyleCnt="0"/>
      <dgm:spPr/>
    </dgm:pt>
    <dgm:pt modelId="{EE9DB2E5-79A9-4C14-B438-1D194A839355}" type="pres">
      <dgm:prSet presAssocID="{B670B40F-E6AF-4C31-AD43-EA718641CBC1}" presName="childText" presStyleLbl="conFgAcc1" presStyleIdx="1" presStyleCnt="4">
        <dgm:presLayoutVars>
          <dgm:bulletEnabled val="1"/>
        </dgm:presLayoutVars>
      </dgm:prSet>
      <dgm:spPr/>
    </dgm:pt>
    <dgm:pt modelId="{3F126454-B256-43FE-91D3-230EF2B2145E}" type="pres">
      <dgm:prSet presAssocID="{4DA9DF79-A0B9-4CF4-93CD-0A5B448ED11D}" presName="spaceBetweenRectangles" presStyleCnt="0"/>
      <dgm:spPr/>
    </dgm:pt>
    <dgm:pt modelId="{44325348-9BEA-45FD-BDF4-99A8CB64096C}" type="pres">
      <dgm:prSet presAssocID="{B5299FBC-FB2E-4D45-9257-ADD656EAF914}" presName="parentLin" presStyleCnt="0"/>
      <dgm:spPr/>
    </dgm:pt>
    <dgm:pt modelId="{7D1FE49E-575B-473E-A8EF-679A09F38965}" type="pres">
      <dgm:prSet presAssocID="{B5299FBC-FB2E-4D45-9257-ADD656EAF914}" presName="parentLeftMargin" presStyleLbl="node1" presStyleIdx="1" presStyleCnt="4"/>
      <dgm:spPr/>
    </dgm:pt>
    <dgm:pt modelId="{BAFC0808-1761-40A1-9C5E-DA962E1EC356}" type="pres">
      <dgm:prSet presAssocID="{B5299FBC-FB2E-4D45-9257-ADD656EAF914}" presName="parentText" presStyleLbl="node1" presStyleIdx="2" presStyleCnt="4">
        <dgm:presLayoutVars>
          <dgm:chMax val="0"/>
          <dgm:bulletEnabled val="1"/>
        </dgm:presLayoutVars>
      </dgm:prSet>
      <dgm:spPr/>
    </dgm:pt>
    <dgm:pt modelId="{B230B562-8BDB-4D3B-A02D-0EB4C670C7C0}" type="pres">
      <dgm:prSet presAssocID="{B5299FBC-FB2E-4D45-9257-ADD656EAF914}" presName="negativeSpace" presStyleCnt="0"/>
      <dgm:spPr/>
    </dgm:pt>
    <dgm:pt modelId="{F1BBCED4-868B-4026-8535-B66CF28CCF95}" type="pres">
      <dgm:prSet presAssocID="{B5299FBC-FB2E-4D45-9257-ADD656EAF914}" presName="childText" presStyleLbl="conFgAcc1" presStyleIdx="2" presStyleCnt="4">
        <dgm:presLayoutVars>
          <dgm:bulletEnabled val="1"/>
        </dgm:presLayoutVars>
      </dgm:prSet>
      <dgm:spPr/>
    </dgm:pt>
    <dgm:pt modelId="{9505A132-9628-4842-B1DB-EDD3BF8E264A}" type="pres">
      <dgm:prSet presAssocID="{39B0E8A7-53CC-454A-8A33-8CE779C56BD4}" presName="spaceBetweenRectangles" presStyleCnt="0"/>
      <dgm:spPr/>
    </dgm:pt>
    <dgm:pt modelId="{C2A4BAA5-D47A-440A-9EC6-AB2A2682FE7F}" type="pres">
      <dgm:prSet presAssocID="{BCC65DA4-2847-4DF7-8895-0F1CAFC18457}" presName="parentLin" presStyleCnt="0"/>
      <dgm:spPr/>
    </dgm:pt>
    <dgm:pt modelId="{5DC47693-C657-4864-8317-3A6C0C7A77AD}" type="pres">
      <dgm:prSet presAssocID="{BCC65DA4-2847-4DF7-8895-0F1CAFC18457}" presName="parentLeftMargin" presStyleLbl="node1" presStyleIdx="2" presStyleCnt="4"/>
      <dgm:spPr/>
    </dgm:pt>
    <dgm:pt modelId="{94BD26EB-2CBB-44DF-BC8B-FAFC73F25982}" type="pres">
      <dgm:prSet presAssocID="{BCC65DA4-2847-4DF7-8895-0F1CAFC18457}" presName="parentText" presStyleLbl="node1" presStyleIdx="3" presStyleCnt="4">
        <dgm:presLayoutVars>
          <dgm:chMax val="0"/>
          <dgm:bulletEnabled val="1"/>
        </dgm:presLayoutVars>
      </dgm:prSet>
      <dgm:spPr/>
    </dgm:pt>
    <dgm:pt modelId="{6391C233-76A2-44A2-A688-488C351756A8}" type="pres">
      <dgm:prSet presAssocID="{BCC65DA4-2847-4DF7-8895-0F1CAFC18457}" presName="negativeSpace" presStyleCnt="0"/>
      <dgm:spPr/>
    </dgm:pt>
    <dgm:pt modelId="{5F60945A-BF46-410C-820E-5FCB98D71A37}" type="pres">
      <dgm:prSet presAssocID="{BCC65DA4-2847-4DF7-8895-0F1CAFC18457}" presName="childText" presStyleLbl="conFgAcc1" presStyleIdx="3" presStyleCnt="4">
        <dgm:presLayoutVars>
          <dgm:bulletEnabled val="1"/>
        </dgm:presLayoutVars>
      </dgm:prSet>
      <dgm:spPr/>
    </dgm:pt>
  </dgm:ptLst>
  <dgm:cxnLst>
    <dgm:cxn modelId="{2FE93C00-AC18-42A1-B00E-A48AD1183F55}" type="presOf" srcId="{B670B40F-E6AF-4C31-AD43-EA718641CBC1}" destId="{5C9E39A6-9C2A-4D39-9762-ADF64F7B6671}" srcOrd="1" destOrd="0" presId="urn:microsoft.com/office/officeart/2005/8/layout/list1"/>
    <dgm:cxn modelId="{B5B66A10-8354-41D3-9B64-FEFBEF5C4AD6}" type="presOf" srcId="{BCC65DA4-2847-4DF7-8895-0F1CAFC18457}" destId="{94BD26EB-2CBB-44DF-BC8B-FAFC73F25982}" srcOrd="1" destOrd="0" presId="urn:microsoft.com/office/officeart/2005/8/layout/list1"/>
    <dgm:cxn modelId="{29750839-168A-47C6-9158-68F4CD423A41}" type="presOf" srcId="{B5299FBC-FB2E-4D45-9257-ADD656EAF914}" destId="{BAFC0808-1761-40A1-9C5E-DA962E1EC356}" srcOrd="1" destOrd="0" presId="urn:microsoft.com/office/officeart/2005/8/layout/list1"/>
    <dgm:cxn modelId="{6DBCF93E-A317-4FB6-B0C1-3CF04A7A51F6}" type="presOf" srcId="{B670B40F-E6AF-4C31-AD43-EA718641CBC1}" destId="{9D200925-D78A-4DF2-AE58-646D0A286CBC}" srcOrd="0" destOrd="0" presId="urn:microsoft.com/office/officeart/2005/8/layout/list1"/>
    <dgm:cxn modelId="{C6054E76-D9A7-4725-8E55-87C02D14B4AC}" srcId="{FAEE12DD-4914-49D5-B167-F21B17DFCFF6}" destId="{46472606-3DB8-4C47-BFA1-A62B1ECE947B}" srcOrd="0" destOrd="0" parTransId="{DDC7CDD4-2851-46E7-983B-289DB8893ECC}" sibTransId="{D836E16B-763D-4C26-96EB-4DBB6A0966F0}"/>
    <dgm:cxn modelId="{F8FA8FAD-92FD-46A9-8D06-132DE1E52A81}" srcId="{FAEE12DD-4914-49D5-B167-F21B17DFCFF6}" destId="{B5299FBC-FB2E-4D45-9257-ADD656EAF914}" srcOrd="2" destOrd="0" parTransId="{57AE8BD7-AA33-491B-806F-BDBDB05F7F39}" sibTransId="{39B0E8A7-53CC-454A-8A33-8CE779C56BD4}"/>
    <dgm:cxn modelId="{B63E20AE-0A78-4BE8-A767-D0D155F7D6E5}" type="presOf" srcId="{BCC65DA4-2847-4DF7-8895-0F1CAFC18457}" destId="{5DC47693-C657-4864-8317-3A6C0C7A77AD}" srcOrd="0" destOrd="0" presId="urn:microsoft.com/office/officeart/2005/8/layout/list1"/>
    <dgm:cxn modelId="{E09687B1-E3BB-4FBF-9AE6-141B2F9200F7}" type="presOf" srcId="{FAEE12DD-4914-49D5-B167-F21B17DFCFF6}" destId="{CC455349-ABC9-4A90-8D0A-53EC5704A8C2}" srcOrd="0" destOrd="0" presId="urn:microsoft.com/office/officeart/2005/8/layout/list1"/>
    <dgm:cxn modelId="{2864F1B2-1AC6-49B6-91F4-8416DBBF5FE0}" type="presOf" srcId="{46472606-3DB8-4C47-BFA1-A62B1ECE947B}" destId="{6AC9A62F-31F8-4057-A9DC-4096E5468FD5}" srcOrd="1" destOrd="0" presId="urn:microsoft.com/office/officeart/2005/8/layout/list1"/>
    <dgm:cxn modelId="{190EDBC1-631A-4463-9BC0-67B4ED630721}" type="presOf" srcId="{46472606-3DB8-4C47-BFA1-A62B1ECE947B}" destId="{016FFDDF-F0C5-47BE-ACD1-1027B11B7F68}" srcOrd="0" destOrd="0" presId="urn:microsoft.com/office/officeart/2005/8/layout/list1"/>
    <dgm:cxn modelId="{32D8FED8-AACD-4BD7-B00E-5824CC1F0205}" srcId="{FAEE12DD-4914-49D5-B167-F21B17DFCFF6}" destId="{B670B40F-E6AF-4C31-AD43-EA718641CBC1}" srcOrd="1" destOrd="0" parTransId="{EACF50E4-B210-4CCD-97E3-17B9833E56AC}" sibTransId="{4DA9DF79-A0B9-4CF4-93CD-0A5B448ED11D}"/>
    <dgm:cxn modelId="{090ECCE8-E00C-4B54-B7AB-50B272D37913}" type="presOf" srcId="{B5299FBC-FB2E-4D45-9257-ADD656EAF914}" destId="{7D1FE49E-575B-473E-A8EF-679A09F38965}" srcOrd="0" destOrd="0" presId="urn:microsoft.com/office/officeart/2005/8/layout/list1"/>
    <dgm:cxn modelId="{97E291F0-9345-44CD-B7D2-82E30F9A87EA}" srcId="{FAEE12DD-4914-49D5-B167-F21B17DFCFF6}" destId="{BCC65DA4-2847-4DF7-8895-0F1CAFC18457}" srcOrd="3" destOrd="0" parTransId="{A1C38164-6D16-4C6D-B7F9-54FFBCE2523F}" sibTransId="{1041BBC5-9D38-4D5B-B268-5622F4C4AD32}"/>
    <dgm:cxn modelId="{26EBA9A0-E3E9-4D4C-AB5B-F992579044B8}" type="presParOf" srcId="{CC455349-ABC9-4A90-8D0A-53EC5704A8C2}" destId="{F10CEC41-38FC-47D7-9EEA-65DBF034E22C}" srcOrd="0" destOrd="0" presId="urn:microsoft.com/office/officeart/2005/8/layout/list1"/>
    <dgm:cxn modelId="{B73AF4AD-B0BB-43CB-80DE-50ADB75EE148}" type="presParOf" srcId="{F10CEC41-38FC-47D7-9EEA-65DBF034E22C}" destId="{016FFDDF-F0C5-47BE-ACD1-1027B11B7F68}" srcOrd="0" destOrd="0" presId="urn:microsoft.com/office/officeart/2005/8/layout/list1"/>
    <dgm:cxn modelId="{29C722F1-8675-40EC-9E89-ED43EFB4DA60}" type="presParOf" srcId="{F10CEC41-38FC-47D7-9EEA-65DBF034E22C}" destId="{6AC9A62F-31F8-4057-A9DC-4096E5468FD5}" srcOrd="1" destOrd="0" presId="urn:microsoft.com/office/officeart/2005/8/layout/list1"/>
    <dgm:cxn modelId="{B78D9B75-D176-4CF9-A6B1-3765E9FD2C69}" type="presParOf" srcId="{CC455349-ABC9-4A90-8D0A-53EC5704A8C2}" destId="{492C3808-ECF1-4480-9446-0CEB60405328}" srcOrd="1" destOrd="0" presId="urn:microsoft.com/office/officeart/2005/8/layout/list1"/>
    <dgm:cxn modelId="{707519E1-8A2A-479C-9415-19DFB80A9F24}" type="presParOf" srcId="{CC455349-ABC9-4A90-8D0A-53EC5704A8C2}" destId="{89ED3EB5-0A1E-404E-BFF9-B4A60D7FF9A0}" srcOrd="2" destOrd="0" presId="urn:microsoft.com/office/officeart/2005/8/layout/list1"/>
    <dgm:cxn modelId="{984038B0-18E5-4679-837A-09C8C0E771EE}" type="presParOf" srcId="{CC455349-ABC9-4A90-8D0A-53EC5704A8C2}" destId="{512568F9-E1A3-447C-8431-B1F232B24318}" srcOrd="3" destOrd="0" presId="urn:microsoft.com/office/officeart/2005/8/layout/list1"/>
    <dgm:cxn modelId="{E60FC396-FB23-45E6-925C-5D3E102EEB50}" type="presParOf" srcId="{CC455349-ABC9-4A90-8D0A-53EC5704A8C2}" destId="{41DB57DC-89EC-45DD-AD78-58727429B5C8}" srcOrd="4" destOrd="0" presId="urn:microsoft.com/office/officeart/2005/8/layout/list1"/>
    <dgm:cxn modelId="{D3EF3D2C-F8FB-4F7D-B0CD-FB457D1D82EF}" type="presParOf" srcId="{41DB57DC-89EC-45DD-AD78-58727429B5C8}" destId="{9D200925-D78A-4DF2-AE58-646D0A286CBC}" srcOrd="0" destOrd="0" presId="urn:microsoft.com/office/officeart/2005/8/layout/list1"/>
    <dgm:cxn modelId="{B5C5D6F6-1518-4368-8835-2466345E0C46}" type="presParOf" srcId="{41DB57DC-89EC-45DD-AD78-58727429B5C8}" destId="{5C9E39A6-9C2A-4D39-9762-ADF64F7B6671}" srcOrd="1" destOrd="0" presId="urn:microsoft.com/office/officeart/2005/8/layout/list1"/>
    <dgm:cxn modelId="{AD71B14B-BC9E-455C-8C2B-AA30AA83311B}" type="presParOf" srcId="{CC455349-ABC9-4A90-8D0A-53EC5704A8C2}" destId="{2B657EF8-6228-4E00-ACF3-7CC101DC37EC}" srcOrd="5" destOrd="0" presId="urn:microsoft.com/office/officeart/2005/8/layout/list1"/>
    <dgm:cxn modelId="{848C7BE7-2B1E-4E01-8BF8-AC3CA196607D}" type="presParOf" srcId="{CC455349-ABC9-4A90-8D0A-53EC5704A8C2}" destId="{EE9DB2E5-79A9-4C14-B438-1D194A839355}" srcOrd="6" destOrd="0" presId="urn:microsoft.com/office/officeart/2005/8/layout/list1"/>
    <dgm:cxn modelId="{9DB114B4-A85F-4D83-AB0C-3146EC9F59A1}" type="presParOf" srcId="{CC455349-ABC9-4A90-8D0A-53EC5704A8C2}" destId="{3F126454-B256-43FE-91D3-230EF2B2145E}" srcOrd="7" destOrd="0" presId="urn:microsoft.com/office/officeart/2005/8/layout/list1"/>
    <dgm:cxn modelId="{A380B705-33CC-4489-B6B0-5ADCBF153BDD}" type="presParOf" srcId="{CC455349-ABC9-4A90-8D0A-53EC5704A8C2}" destId="{44325348-9BEA-45FD-BDF4-99A8CB64096C}" srcOrd="8" destOrd="0" presId="urn:microsoft.com/office/officeart/2005/8/layout/list1"/>
    <dgm:cxn modelId="{50117DBF-DADE-4C57-BE50-EF14C0433120}" type="presParOf" srcId="{44325348-9BEA-45FD-BDF4-99A8CB64096C}" destId="{7D1FE49E-575B-473E-A8EF-679A09F38965}" srcOrd="0" destOrd="0" presId="urn:microsoft.com/office/officeart/2005/8/layout/list1"/>
    <dgm:cxn modelId="{99C33903-E608-4A18-A686-24CCF806C624}" type="presParOf" srcId="{44325348-9BEA-45FD-BDF4-99A8CB64096C}" destId="{BAFC0808-1761-40A1-9C5E-DA962E1EC356}" srcOrd="1" destOrd="0" presId="urn:microsoft.com/office/officeart/2005/8/layout/list1"/>
    <dgm:cxn modelId="{D5472429-D632-454E-A20A-5A11B9F6C8E8}" type="presParOf" srcId="{CC455349-ABC9-4A90-8D0A-53EC5704A8C2}" destId="{B230B562-8BDB-4D3B-A02D-0EB4C670C7C0}" srcOrd="9" destOrd="0" presId="urn:microsoft.com/office/officeart/2005/8/layout/list1"/>
    <dgm:cxn modelId="{98073932-67A1-481F-A38C-DD1BA4420EF4}" type="presParOf" srcId="{CC455349-ABC9-4A90-8D0A-53EC5704A8C2}" destId="{F1BBCED4-868B-4026-8535-B66CF28CCF95}" srcOrd="10" destOrd="0" presId="urn:microsoft.com/office/officeart/2005/8/layout/list1"/>
    <dgm:cxn modelId="{D2D09697-385E-4DFD-96A7-2C4A9F53583F}" type="presParOf" srcId="{CC455349-ABC9-4A90-8D0A-53EC5704A8C2}" destId="{9505A132-9628-4842-B1DB-EDD3BF8E264A}" srcOrd="11" destOrd="0" presId="urn:microsoft.com/office/officeart/2005/8/layout/list1"/>
    <dgm:cxn modelId="{F7839DB3-A1CA-4BEB-B119-4DECD826D2C0}" type="presParOf" srcId="{CC455349-ABC9-4A90-8D0A-53EC5704A8C2}" destId="{C2A4BAA5-D47A-440A-9EC6-AB2A2682FE7F}" srcOrd="12" destOrd="0" presId="urn:microsoft.com/office/officeart/2005/8/layout/list1"/>
    <dgm:cxn modelId="{216D9A57-2428-4CEB-A1AB-942B373FFF03}" type="presParOf" srcId="{C2A4BAA5-D47A-440A-9EC6-AB2A2682FE7F}" destId="{5DC47693-C657-4864-8317-3A6C0C7A77AD}" srcOrd="0" destOrd="0" presId="urn:microsoft.com/office/officeart/2005/8/layout/list1"/>
    <dgm:cxn modelId="{B488B90A-56D9-4D8F-9D6F-DC9B939C1B1B}" type="presParOf" srcId="{C2A4BAA5-D47A-440A-9EC6-AB2A2682FE7F}" destId="{94BD26EB-2CBB-44DF-BC8B-FAFC73F25982}" srcOrd="1" destOrd="0" presId="urn:microsoft.com/office/officeart/2005/8/layout/list1"/>
    <dgm:cxn modelId="{68B19DD4-8301-4788-9581-AA1B97125AD5}" type="presParOf" srcId="{CC455349-ABC9-4A90-8D0A-53EC5704A8C2}" destId="{6391C233-76A2-44A2-A688-488C351756A8}" srcOrd="13" destOrd="0" presId="urn:microsoft.com/office/officeart/2005/8/layout/list1"/>
    <dgm:cxn modelId="{E1D5E909-9BEB-42D6-AF4F-1FEC2D41E840}" type="presParOf" srcId="{CC455349-ABC9-4A90-8D0A-53EC5704A8C2}" destId="{5F60945A-BF46-410C-820E-5FCB98D71A3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D3EB5-0A1E-404E-BFF9-B4A60D7FF9A0}">
      <dsp:nvSpPr>
        <dsp:cNvPr id="0" name=""/>
        <dsp:cNvSpPr/>
      </dsp:nvSpPr>
      <dsp:spPr>
        <a:xfrm>
          <a:off x="0" y="529159"/>
          <a:ext cx="6666833"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AC9A62F-31F8-4057-A9DC-4096E5468FD5}">
      <dsp:nvSpPr>
        <dsp:cNvPr id="0" name=""/>
        <dsp:cNvSpPr/>
      </dsp:nvSpPr>
      <dsp:spPr>
        <a:xfrm>
          <a:off x="333341" y="86359"/>
          <a:ext cx="466678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rtl="0">
            <a:lnSpc>
              <a:spcPct val="90000"/>
            </a:lnSpc>
            <a:spcBef>
              <a:spcPct val="0"/>
            </a:spcBef>
            <a:spcAft>
              <a:spcPct val="35000"/>
            </a:spcAft>
            <a:buNone/>
          </a:pPr>
          <a:r>
            <a:rPr lang="en-US" sz="3000" kern="1200">
              <a:latin typeface="Calibri Light" panose="020F0302020204030204"/>
            </a:rPr>
            <a:t>Breakfasts </a:t>
          </a:r>
          <a:endParaRPr lang="en-US" sz="3000" kern="1200"/>
        </a:p>
      </dsp:txBody>
      <dsp:txXfrm>
        <a:off x="376572" y="129590"/>
        <a:ext cx="4580321" cy="799138"/>
      </dsp:txXfrm>
    </dsp:sp>
    <dsp:sp modelId="{EE9DB2E5-79A9-4C14-B438-1D194A839355}">
      <dsp:nvSpPr>
        <dsp:cNvPr id="0" name=""/>
        <dsp:cNvSpPr/>
      </dsp:nvSpPr>
      <dsp:spPr>
        <a:xfrm>
          <a:off x="0" y="1889959"/>
          <a:ext cx="6666833" cy="7560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9E39A6-9C2A-4D39-9762-ADF64F7B6671}">
      <dsp:nvSpPr>
        <dsp:cNvPr id="0" name=""/>
        <dsp:cNvSpPr/>
      </dsp:nvSpPr>
      <dsp:spPr>
        <a:xfrm>
          <a:off x="333341" y="1447159"/>
          <a:ext cx="4666783" cy="88560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Light" panose="020F0302020204030204"/>
            </a:rPr>
            <a:t>Dinners</a:t>
          </a:r>
          <a:endParaRPr lang="en-US" sz="3000" kern="1200"/>
        </a:p>
      </dsp:txBody>
      <dsp:txXfrm>
        <a:off x="376572" y="1490390"/>
        <a:ext cx="4580321" cy="799138"/>
      </dsp:txXfrm>
    </dsp:sp>
    <dsp:sp modelId="{F1BBCED4-868B-4026-8535-B66CF28CCF95}">
      <dsp:nvSpPr>
        <dsp:cNvPr id="0" name=""/>
        <dsp:cNvSpPr/>
      </dsp:nvSpPr>
      <dsp:spPr>
        <a:xfrm>
          <a:off x="0" y="3250759"/>
          <a:ext cx="6666833" cy="756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FC0808-1761-40A1-9C5E-DA962E1EC356}">
      <dsp:nvSpPr>
        <dsp:cNvPr id="0" name=""/>
        <dsp:cNvSpPr/>
      </dsp:nvSpPr>
      <dsp:spPr>
        <a:xfrm>
          <a:off x="333341" y="2807959"/>
          <a:ext cx="4666783" cy="88560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Light" panose="020F0302020204030204"/>
            </a:rPr>
            <a:t>Suppers</a:t>
          </a:r>
          <a:endParaRPr lang="en-US" sz="3000" kern="1200"/>
        </a:p>
      </dsp:txBody>
      <dsp:txXfrm>
        <a:off x="376572" y="2851190"/>
        <a:ext cx="4580321" cy="799138"/>
      </dsp:txXfrm>
    </dsp:sp>
    <dsp:sp modelId="{5F60945A-BF46-410C-820E-5FCB98D71A37}">
      <dsp:nvSpPr>
        <dsp:cNvPr id="0" name=""/>
        <dsp:cNvSpPr/>
      </dsp:nvSpPr>
      <dsp:spPr>
        <a:xfrm>
          <a:off x="0" y="4611560"/>
          <a:ext cx="6666833" cy="756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BD26EB-2CBB-44DF-BC8B-FAFC73F25982}">
      <dsp:nvSpPr>
        <dsp:cNvPr id="0" name=""/>
        <dsp:cNvSpPr/>
      </dsp:nvSpPr>
      <dsp:spPr>
        <a:xfrm>
          <a:off x="333341" y="4168760"/>
          <a:ext cx="4666783" cy="8856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Desserts</a:t>
          </a:r>
        </a:p>
      </dsp:txBody>
      <dsp:txXfrm>
        <a:off x="376572" y="4211991"/>
        <a:ext cx="4580321"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09.03.2022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09.03.2022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09.03.2022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09.03.2022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09.03.2022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09.03.2022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09.03.2022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09.03.2022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09.03.2022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09.03.2022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09.03.2022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09.03.2022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E7C3-A71C-4941-8D07-0E26B0CFF96B}"/>
              </a:ext>
            </a:extLst>
          </p:cNvPr>
          <p:cNvSpPr>
            <a:spLocks noGrp="1"/>
          </p:cNvSpPr>
          <p:nvPr>
            <p:ph type="ctrTitle"/>
          </p:nvPr>
        </p:nvSpPr>
        <p:spPr>
          <a:xfrm>
            <a:off x="7464614" y="1783959"/>
            <a:ext cx="4087306" cy="2889114"/>
          </a:xfrm>
        </p:spPr>
        <p:txBody>
          <a:bodyPr anchor="b">
            <a:normAutofit/>
          </a:bodyPr>
          <a:lstStyle/>
          <a:p>
            <a:pPr algn="l"/>
            <a:r>
              <a:rPr lang="en-US" sz="5400">
                <a:ea typeface="+mj-lt"/>
                <a:cs typeface="+mj-lt"/>
              </a:rPr>
              <a:t>COOKBOOK</a:t>
            </a:r>
            <a:endParaRPr lang="en-US"/>
          </a:p>
        </p:txBody>
      </p:sp>
      <p:sp>
        <p:nvSpPr>
          <p:cNvPr id="3" name="Subtitle 2">
            <a:extLst>
              <a:ext uri="{FF2B5EF4-FFF2-40B4-BE49-F238E27FC236}">
                <a16:creationId xmlns:a16="http://schemas.microsoft.com/office/drawing/2014/main" id="{6B90AA7A-940B-472E-A1E3-8F8477B982E4}"/>
              </a:ext>
            </a:extLst>
          </p:cNvPr>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1100">
                <a:cs typeface="Calibri"/>
              </a:rPr>
              <a:t>Filip K.</a:t>
            </a:r>
          </a:p>
          <a:p>
            <a:pPr algn="l"/>
            <a:r>
              <a:rPr lang="en-US" sz="1100">
                <a:cs typeface="Calibri"/>
              </a:rPr>
              <a:t>Maja C.</a:t>
            </a:r>
          </a:p>
          <a:p>
            <a:pPr algn="l"/>
            <a:r>
              <a:rPr lang="en-US" sz="1100">
                <a:cs typeface="Calibri"/>
              </a:rPr>
              <a:t>Karol K.</a:t>
            </a:r>
          </a:p>
          <a:p>
            <a:pPr algn="l"/>
            <a:r>
              <a:rPr lang="en-US" sz="1100">
                <a:cs typeface="Calibri"/>
              </a:rPr>
              <a:t>Gracjan M.</a:t>
            </a:r>
          </a:p>
          <a:p>
            <a:pPr algn="l"/>
            <a:endParaRPr lang="en-US" sz="1100">
              <a:cs typeface="Calibri"/>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órny widok drewnianego rozwidlenia i łyżką na krawędzi białego notesu">
            <a:extLst>
              <a:ext uri="{FF2B5EF4-FFF2-40B4-BE49-F238E27FC236}">
                <a16:creationId xmlns:a16="http://schemas.microsoft.com/office/drawing/2014/main" id="{A9AD6280-C765-4EB4-86D4-A0BB0ECEC90F}"/>
              </a:ext>
            </a:extLst>
          </p:cNvPr>
          <p:cNvPicPr>
            <a:picLocks noChangeAspect="1"/>
          </p:cNvPicPr>
          <p:nvPr/>
        </p:nvPicPr>
        <p:blipFill rotWithShape="1">
          <a:blip r:embed="rId2"/>
          <a:srcRect l="14044" r="12891" b="-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878828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ADE5FA-E4F3-437F-971B-926C0A400DA0}"/>
              </a:ext>
            </a:extLst>
          </p:cNvPr>
          <p:cNvSpPr>
            <a:spLocks noGrp="1"/>
          </p:cNvSpPr>
          <p:nvPr>
            <p:ph type="title"/>
          </p:nvPr>
        </p:nvSpPr>
        <p:spPr>
          <a:xfrm>
            <a:off x="1452656" y="1444741"/>
            <a:ext cx="9357865" cy="1041901"/>
          </a:xfrm>
        </p:spPr>
        <p:txBody>
          <a:bodyPr>
            <a:normAutofit/>
          </a:bodyPr>
          <a:lstStyle/>
          <a:p>
            <a:r>
              <a:rPr lang="en" sz="4000">
                <a:latin typeface="Consolas"/>
              </a:rPr>
              <a:t>Scrambled eggs</a:t>
            </a:r>
            <a:endParaRPr lang="pl-PL" sz="4000"/>
          </a:p>
        </p:txBody>
      </p:sp>
      <p:sp>
        <p:nvSpPr>
          <p:cNvPr id="3" name="Symbol zastępczy zawartości 2">
            <a:extLst>
              <a:ext uri="{FF2B5EF4-FFF2-40B4-BE49-F238E27FC236}">
                <a16:creationId xmlns:a16="http://schemas.microsoft.com/office/drawing/2014/main" id="{1417A89B-9BAC-4488-9F1B-F7A8517D791B}"/>
              </a:ext>
            </a:extLst>
          </p:cNvPr>
          <p:cNvSpPr>
            <a:spLocks noGrp="1"/>
          </p:cNvSpPr>
          <p:nvPr>
            <p:ph sz="half" idx="1"/>
          </p:nvPr>
        </p:nvSpPr>
        <p:spPr>
          <a:xfrm>
            <a:off x="1452656" y="2701427"/>
            <a:ext cx="4483324" cy="2699968"/>
          </a:xfrm>
        </p:spPr>
        <p:txBody>
          <a:bodyPr vert="horz" lIns="91440" tIns="45720" rIns="91440" bIns="45720" rtlCol="0">
            <a:normAutofit/>
          </a:bodyPr>
          <a:lstStyle/>
          <a:p>
            <a:r>
              <a:rPr lang="pl-PL" sz="2000">
                <a:cs typeface="Calibri"/>
              </a:rPr>
              <a:t>Ingridients </a:t>
            </a:r>
          </a:p>
          <a:p>
            <a:r>
              <a:rPr lang="pl-PL" sz="2000">
                <a:cs typeface="Calibri"/>
              </a:rPr>
              <a:t>3 eggs </a:t>
            </a:r>
          </a:p>
          <a:p>
            <a:r>
              <a:rPr lang="pl-PL" sz="2000">
                <a:cs typeface="Calibri"/>
              </a:rPr>
              <a:t>Pepper</a:t>
            </a:r>
          </a:p>
          <a:p>
            <a:r>
              <a:rPr lang="pl-PL" sz="2000">
                <a:cs typeface="Calibri"/>
              </a:rPr>
              <a:t>Salt </a:t>
            </a:r>
          </a:p>
        </p:txBody>
      </p:sp>
      <p:sp>
        <p:nvSpPr>
          <p:cNvPr id="4" name="Symbol zastępczy zawartości 3">
            <a:extLst>
              <a:ext uri="{FF2B5EF4-FFF2-40B4-BE49-F238E27FC236}">
                <a16:creationId xmlns:a16="http://schemas.microsoft.com/office/drawing/2014/main" id="{ACFC21CE-A32D-4301-8B29-F3F78B652D2A}"/>
              </a:ext>
            </a:extLst>
          </p:cNvPr>
          <p:cNvSpPr>
            <a:spLocks noGrp="1"/>
          </p:cNvSpPr>
          <p:nvPr>
            <p:ph sz="half" idx="2"/>
          </p:nvPr>
        </p:nvSpPr>
        <p:spPr>
          <a:xfrm>
            <a:off x="6256020" y="2701427"/>
            <a:ext cx="4554501" cy="2699968"/>
          </a:xfrm>
        </p:spPr>
        <p:txBody>
          <a:bodyPr vert="horz" lIns="91440" tIns="45720" rIns="91440" bIns="45720" rtlCol="0">
            <a:normAutofit/>
          </a:bodyPr>
          <a:lstStyle/>
          <a:p>
            <a:r>
              <a:rPr lang="en" sz="2000">
                <a:latin typeface="Consolas"/>
                <a:cs typeface="Calibri"/>
              </a:rPr>
              <a:t>Put 3 eggs, pepper and salt in a cup and mix. Pour into the pan. when you pour the scrambled eggs into the pan, start mixing. After 5 minutes the scrambled eggs are ready.</a:t>
            </a:r>
            <a:endParaRPr lang="pl-PL" sz="2000">
              <a:latin typeface="Calibri"/>
              <a:cs typeface="Calibri"/>
            </a:endParaRPr>
          </a:p>
        </p:txBody>
      </p:sp>
    </p:spTree>
    <p:extLst>
      <p:ext uri="{BB962C8B-B14F-4D97-AF65-F5344CB8AC3E}">
        <p14:creationId xmlns:p14="http://schemas.microsoft.com/office/powerpoint/2010/main" val="16480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9E93EC84-A367-4022-BA40-CD168CB9493C}"/>
              </a:ext>
            </a:extLst>
          </p:cNvPr>
          <p:cNvSpPr>
            <a:spLocks noGrp="1"/>
          </p:cNvSpPr>
          <p:nvPr>
            <p:ph type="title"/>
          </p:nvPr>
        </p:nvSpPr>
        <p:spPr>
          <a:xfrm>
            <a:off x="804672" y="1412489"/>
            <a:ext cx="2871095" cy="2156621"/>
          </a:xfrm>
        </p:spPr>
        <p:txBody>
          <a:bodyPr anchor="t">
            <a:normAutofit/>
          </a:bodyPr>
          <a:lstStyle/>
          <a:p>
            <a:r>
              <a:rPr lang="pl-PL" sz="3600">
                <a:solidFill>
                  <a:srgbClr val="FFFFFF"/>
                </a:solidFill>
                <a:cs typeface="Calibri Light"/>
              </a:rPr>
              <a:t>Pancakes </a:t>
            </a:r>
            <a:endParaRPr lang="pl-PL" sz="3600">
              <a:solidFill>
                <a:srgbClr val="FFFFFF"/>
              </a:solidFill>
            </a:endParaRPr>
          </a:p>
        </p:txBody>
      </p:sp>
      <p:sp>
        <p:nvSpPr>
          <p:cNvPr id="3" name="Symbol zastępczy zawartości 2">
            <a:extLst>
              <a:ext uri="{FF2B5EF4-FFF2-40B4-BE49-F238E27FC236}">
                <a16:creationId xmlns:a16="http://schemas.microsoft.com/office/drawing/2014/main" id="{83EF219A-D8C2-49ED-8AA5-602E0C141738}"/>
              </a:ext>
            </a:extLst>
          </p:cNvPr>
          <p:cNvSpPr>
            <a:spLocks noGrp="1"/>
          </p:cNvSpPr>
          <p:nvPr>
            <p:ph sz="half" idx="1"/>
          </p:nvPr>
        </p:nvSpPr>
        <p:spPr>
          <a:xfrm>
            <a:off x="5198993" y="1412489"/>
            <a:ext cx="2926080" cy="4363844"/>
          </a:xfrm>
        </p:spPr>
        <p:txBody>
          <a:bodyPr vert="horz" lIns="91440" tIns="45720" rIns="91440" bIns="45720" rtlCol="0">
            <a:normAutofit/>
          </a:bodyPr>
          <a:lstStyle/>
          <a:p>
            <a:r>
              <a:rPr lang="pl-PL" sz="2000">
                <a:cs typeface="Calibri"/>
              </a:rPr>
              <a:t>Ingredients:</a:t>
            </a:r>
          </a:p>
          <a:p>
            <a:r>
              <a:rPr lang="pl-PL" sz="2000">
                <a:cs typeface="Calibri"/>
              </a:rPr>
              <a:t>Milk 500 ml</a:t>
            </a:r>
          </a:p>
          <a:p>
            <a:r>
              <a:rPr lang="pl-PL" sz="2000">
                <a:cs typeface="Calibri"/>
              </a:rPr>
              <a:t>Flour 400 g</a:t>
            </a:r>
          </a:p>
          <a:p>
            <a:r>
              <a:rPr lang="pl-PL" sz="2000">
                <a:cs typeface="Calibri"/>
              </a:rPr>
              <a:t>Wather 300 ml</a:t>
            </a:r>
          </a:p>
          <a:p>
            <a:r>
              <a:rPr lang="pl-PL" sz="2000">
                <a:cs typeface="Calibri"/>
              </a:rPr>
              <a:t>Oil 100 ml</a:t>
            </a:r>
          </a:p>
          <a:p>
            <a:r>
              <a:rPr lang="pl-PL" sz="2000">
                <a:cs typeface="Calibri"/>
              </a:rPr>
              <a:t>2 eggs</a:t>
            </a:r>
          </a:p>
          <a:p>
            <a:r>
              <a:rPr lang="pl-PL" sz="2000">
                <a:cs typeface="Calibri"/>
              </a:rPr>
              <a:t>Sugar 5 g</a:t>
            </a:r>
          </a:p>
          <a:p>
            <a:r>
              <a:rPr lang="pl-PL" sz="2000">
                <a:cs typeface="Calibri"/>
              </a:rPr>
              <a:t>Salt 4g</a:t>
            </a:r>
          </a:p>
        </p:txBody>
      </p:sp>
      <p:sp>
        <p:nvSpPr>
          <p:cNvPr id="4" name="Symbol zastępczy zawartości 3">
            <a:extLst>
              <a:ext uri="{FF2B5EF4-FFF2-40B4-BE49-F238E27FC236}">
                <a16:creationId xmlns:a16="http://schemas.microsoft.com/office/drawing/2014/main" id="{03BE650A-15C5-42FD-BF48-A94DE5CCEA9B}"/>
              </a:ext>
            </a:extLst>
          </p:cNvPr>
          <p:cNvSpPr>
            <a:spLocks noGrp="1"/>
          </p:cNvSpPr>
          <p:nvPr>
            <p:ph sz="half" idx="2"/>
          </p:nvPr>
        </p:nvSpPr>
        <p:spPr>
          <a:xfrm>
            <a:off x="8451604" y="1412489"/>
            <a:ext cx="2926080" cy="4363844"/>
          </a:xfrm>
        </p:spPr>
        <p:txBody>
          <a:bodyPr vert="horz" lIns="91440" tIns="45720" rIns="91440" bIns="45720" rtlCol="0">
            <a:normAutofit/>
          </a:bodyPr>
          <a:lstStyle/>
          <a:p>
            <a:r>
              <a:rPr lang="en" sz="2000">
                <a:latin typeface="Consolas"/>
                <a:cs typeface="Calibri" panose="020F0502020204030204"/>
              </a:rPr>
              <a:t>add flour, milk, water, eggs, sugar, salt to a large bowl and mix. when we have it mixed up, we add oil. we warm up the pans. when the pan is already hot, pour the dough over the pancakes and fry.</a:t>
            </a:r>
          </a:p>
        </p:txBody>
      </p:sp>
    </p:spTree>
    <p:extLst>
      <p:ext uri="{BB962C8B-B14F-4D97-AF65-F5344CB8AC3E}">
        <p14:creationId xmlns:p14="http://schemas.microsoft.com/office/powerpoint/2010/main" val="228232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5DA13A4-5934-4E2A-B23B-BB56C2C7391F}"/>
              </a:ext>
            </a:extLst>
          </p:cNvPr>
          <p:cNvSpPr>
            <a:spLocks noGrp="1"/>
          </p:cNvSpPr>
          <p:nvPr>
            <p:ph type="title"/>
          </p:nvPr>
        </p:nvSpPr>
        <p:spPr>
          <a:xfrm>
            <a:off x="1146879" y="998002"/>
            <a:ext cx="3182940" cy="1471959"/>
          </a:xfrm>
        </p:spPr>
        <p:txBody>
          <a:bodyPr vert="horz" lIns="91440" tIns="45720" rIns="91440" bIns="45720" rtlCol="0" anchor="ctr">
            <a:normAutofit/>
          </a:bodyPr>
          <a:lstStyle/>
          <a:p>
            <a:r>
              <a:rPr lang="en-US" sz="3600" kern="1200">
                <a:solidFill>
                  <a:srgbClr val="FFFFFF"/>
                </a:solidFill>
                <a:latin typeface="+mj-lt"/>
                <a:ea typeface="+mj-ea"/>
                <a:cs typeface="+mj-cs"/>
              </a:rPr>
              <a:t>dessert</a:t>
            </a:r>
          </a:p>
        </p:txBody>
      </p:sp>
      <p:pic>
        <p:nvPicPr>
          <p:cNvPr id="5" name="Picture 5">
            <a:extLst>
              <a:ext uri="{FF2B5EF4-FFF2-40B4-BE49-F238E27FC236}">
                <a16:creationId xmlns:a16="http://schemas.microsoft.com/office/drawing/2014/main" id="{CBDC6536-55C3-485D-BE80-5A18EB369CD0}"/>
              </a:ext>
            </a:extLst>
          </p:cNvPr>
          <p:cNvPicPr>
            <a:picLocks noChangeAspect="1"/>
          </p:cNvPicPr>
          <p:nvPr/>
        </p:nvPicPr>
        <p:blipFill>
          <a:blip r:embed="rId2"/>
          <a:stretch>
            <a:fillRect/>
          </a:stretch>
        </p:blipFill>
        <p:spPr>
          <a:xfrm>
            <a:off x="4998268" y="817137"/>
            <a:ext cx="6539075" cy="4904306"/>
          </a:xfrm>
          <a:prstGeom prst="rect">
            <a:avLst/>
          </a:prstGeom>
        </p:spPr>
      </p:pic>
    </p:spTree>
    <p:extLst>
      <p:ext uri="{BB962C8B-B14F-4D97-AF65-F5344CB8AC3E}">
        <p14:creationId xmlns:p14="http://schemas.microsoft.com/office/powerpoint/2010/main" val="251928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96D81-FD12-42B5-99CB-6360F90E9040}"/>
              </a:ext>
            </a:extLst>
          </p:cNvPr>
          <p:cNvSpPr>
            <a:spLocks noGrp="1"/>
          </p:cNvSpPr>
          <p:nvPr>
            <p:ph type="title"/>
          </p:nvPr>
        </p:nvSpPr>
        <p:spPr>
          <a:xfrm>
            <a:off x="764949" y="3499076"/>
            <a:ext cx="6053558" cy="2424774"/>
          </a:xfrm>
        </p:spPr>
        <p:txBody>
          <a:bodyPr>
            <a:normAutofit/>
          </a:bodyPr>
          <a:lstStyle/>
          <a:p>
            <a:r>
              <a:rPr lang="en-US">
                <a:solidFill>
                  <a:srgbClr val="FFFFFF"/>
                </a:solidFill>
                <a:cs typeface="Calibri Light"/>
              </a:rPr>
              <a:t>Cookies</a:t>
            </a:r>
            <a:endParaRPr lang="en-US">
              <a:solidFill>
                <a:srgbClr val="FFFFFF"/>
              </a:solidFill>
            </a:endParaRPr>
          </a:p>
        </p:txBody>
      </p:sp>
      <p:sp>
        <p:nvSpPr>
          <p:cNvPr id="16"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CCCFFB-82E2-4D9C-9CE8-24FA43495EF4}"/>
              </a:ext>
            </a:extLst>
          </p:cNvPr>
          <p:cNvSpPr>
            <a:spLocks noGrp="1"/>
          </p:cNvSpPr>
          <p:nvPr>
            <p:ph sz="half" idx="1"/>
          </p:nvPr>
        </p:nvSpPr>
        <p:spPr>
          <a:xfrm>
            <a:off x="4280475" y="356187"/>
            <a:ext cx="2878409" cy="1792281"/>
          </a:xfrm>
        </p:spPr>
        <p:txBody>
          <a:bodyPr vert="horz" lIns="91440" tIns="45720" rIns="91440" bIns="45720" rtlCol="0" anchor="ctr">
            <a:normAutofit fontScale="85000" lnSpcReduction="20000"/>
          </a:bodyPr>
          <a:lstStyle/>
          <a:p>
            <a:r>
              <a:rPr lang="en-US" sz="1400" dirty="0" err="1">
                <a:cs typeface="Calibri"/>
              </a:rPr>
              <a:t>Ingrediends</a:t>
            </a:r>
            <a:endParaRPr lang="en-US" sz="1400">
              <a:cs typeface="Calibri"/>
            </a:endParaRPr>
          </a:p>
          <a:p>
            <a:pPr lvl="1"/>
            <a:r>
              <a:rPr lang="en-US" sz="1000" dirty="0">
                <a:ea typeface="+mn-lt"/>
                <a:cs typeface="+mn-lt"/>
              </a:rPr>
              <a:t>1 cube of soft butter</a:t>
            </a:r>
            <a:endParaRPr lang="en-US" sz="1000">
              <a:cs typeface="Calibri"/>
            </a:endParaRPr>
          </a:p>
          <a:p>
            <a:pPr lvl="1"/>
            <a:r>
              <a:rPr lang="en-US" sz="1400" dirty="0">
                <a:ea typeface="+mn-lt"/>
                <a:cs typeface="+mn-lt"/>
              </a:rPr>
              <a:t>1 cup of sugar </a:t>
            </a:r>
            <a:endParaRPr lang="en-US" sz="1400">
              <a:ea typeface="+mn-lt"/>
              <a:cs typeface="+mn-lt"/>
            </a:endParaRPr>
          </a:p>
          <a:p>
            <a:pPr lvl="1"/>
            <a:r>
              <a:rPr lang="en-US" sz="1400" dirty="0">
                <a:ea typeface="+mn-lt"/>
                <a:cs typeface="+mn-lt"/>
              </a:rPr>
              <a:t>1 egg</a:t>
            </a:r>
            <a:endParaRPr lang="en-US" sz="1400" dirty="0">
              <a:cs typeface="Calibri"/>
            </a:endParaRPr>
          </a:p>
          <a:p>
            <a:pPr lvl="1"/>
            <a:r>
              <a:rPr lang="en-US" sz="1400" dirty="0">
                <a:ea typeface="+mn-lt"/>
                <a:cs typeface="+mn-lt"/>
              </a:rPr>
              <a:t>  2.5 cups flour</a:t>
            </a:r>
            <a:endParaRPr lang="en-US" sz="1400" dirty="0">
              <a:cs typeface="Calibri"/>
            </a:endParaRPr>
          </a:p>
          <a:p>
            <a:pPr lvl="1"/>
            <a:r>
              <a:rPr lang="en-US" sz="1400" dirty="0">
                <a:ea typeface="+mn-lt"/>
                <a:cs typeface="+mn-lt"/>
              </a:rPr>
              <a:t>0.5 teaspoon soda </a:t>
            </a:r>
            <a:endParaRPr lang="en-US" sz="1400">
              <a:cs typeface="Calibri"/>
            </a:endParaRPr>
          </a:p>
          <a:p>
            <a:pPr lvl="1"/>
            <a:r>
              <a:rPr lang="en-US" sz="1400" dirty="0">
                <a:ea typeface="+mn-lt"/>
                <a:cs typeface="+mn-lt"/>
              </a:rPr>
              <a:t>0.5 teaspoon salt </a:t>
            </a:r>
            <a:endParaRPr lang="en-US" sz="1400">
              <a:cs typeface="Calibri"/>
            </a:endParaRPr>
          </a:p>
          <a:p>
            <a:pPr lvl="1"/>
            <a:r>
              <a:rPr lang="en-US" sz="1400" dirty="0">
                <a:ea typeface="+mn-lt"/>
                <a:cs typeface="+mn-lt"/>
              </a:rPr>
              <a:t>1.5 chocolate bars</a:t>
            </a:r>
            <a:endParaRPr lang="en-US" sz="1400" dirty="0">
              <a:cs typeface="Calibri"/>
            </a:endParaRP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ECBE8E0-BE37-43CD-B7DA-09BB6F20BADE}"/>
              </a:ext>
            </a:extLst>
          </p:cNvPr>
          <p:cNvSpPr>
            <a:spLocks noGrp="1"/>
          </p:cNvSpPr>
          <p:nvPr>
            <p:ph sz="half" idx="2"/>
          </p:nvPr>
        </p:nvSpPr>
        <p:spPr>
          <a:xfrm>
            <a:off x="8386139" y="3143438"/>
            <a:ext cx="3474621" cy="2780412"/>
          </a:xfrm>
        </p:spPr>
        <p:txBody>
          <a:bodyPr vert="horz" lIns="91440" tIns="45720" rIns="91440" bIns="45720" rtlCol="0" anchor="ctr">
            <a:normAutofit fontScale="85000" lnSpcReduction="20000"/>
          </a:bodyPr>
          <a:lstStyle/>
          <a:p>
            <a:endParaRPr lang="en-US" sz="2000"/>
          </a:p>
          <a:p>
            <a:r>
              <a:rPr lang="en-US" dirty="0">
                <a:ea typeface="+mn-lt"/>
                <a:cs typeface="+mn-lt"/>
              </a:rPr>
              <a:t>rate the butter with sugar, add the egg and mix the rest of the ingredients, add chocolate to the mass. Preheat the oven to 200 degrees, from the mass form balls bake 10-15 minutes.</a:t>
            </a:r>
            <a:endParaRPr lang="en-US" dirty="0"/>
          </a:p>
        </p:txBody>
      </p:sp>
    </p:spTree>
    <p:extLst>
      <p:ext uri="{BB962C8B-B14F-4D97-AF65-F5344CB8AC3E}">
        <p14:creationId xmlns:p14="http://schemas.microsoft.com/office/powerpoint/2010/main" val="122411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47A872-1974-4FC3-B36E-DD218D066D8A}"/>
              </a:ext>
            </a:extLst>
          </p:cNvPr>
          <p:cNvSpPr>
            <a:spLocks noGrp="1"/>
          </p:cNvSpPr>
          <p:nvPr>
            <p:ph type="title"/>
          </p:nvPr>
        </p:nvSpPr>
        <p:spPr>
          <a:xfrm>
            <a:off x="804672" y="1412489"/>
            <a:ext cx="2871095" cy="2156621"/>
          </a:xfrm>
        </p:spPr>
        <p:txBody>
          <a:bodyPr anchor="t">
            <a:normAutofit/>
          </a:bodyPr>
          <a:lstStyle/>
          <a:p>
            <a:endParaRPr lang="en-US" sz="3600">
              <a:solidFill>
                <a:srgbClr val="FFFFFF"/>
              </a:solidFill>
            </a:endParaRPr>
          </a:p>
          <a:p>
            <a:r>
              <a:rPr lang="en-US" dirty="0">
                <a:ea typeface="+mj-lt"/>
                <a:cs typeface="+mj-lt"/>
              </a:rPr>
              <a:t>cold dough</a:t>
            </a:r>
            <a:endParaRPr lang="en-US" dirty="0"/>
          </a:p>
        </p:txBody>
      </p:sp>
      <p:sp>
        <p:nvSpPr>
          <p:cNvPr id="3" name="Content Placeholder 2">
            <a:extLst>
              <a:ext uri="{FF2B5EF4-FFF2-40B4-BE49-F238E27FC236}">
                <a16:creationId xmlns:a16="http://schemas.microsoft.com/office/drawing/2014/main" id="{DE161088-67C8-4775-A14E-794FC9DA38F8}"/>
              </a:ext>
            </a:extLst>
          </p:cNvPr>
          <p:cNvSpPr>
            <a:spLocks noGrp="1"/>
          </p:cNvSpPr>
          <p:nvPr>
            <p:ph sz="half" idx="1"/>
          </p:nvPr>
        </p:nvSpPr>
        <p:spPr>
          <a:xfrm>
            <a:off x="5198993" y="1412489"/>
            <a:ext cx="2926080" cy="4363844"/>
          </a:xfrm>
        </p:spPr>
        <p:txBody>
          <a:bodyPr vert="horz" lIns="91440" tIns="45720" rIns="91440" bIns="45720" rtlCol="0" anchor="t">
            <a:normAutofit/>
          </a:bodyPr>
          <a:lstStyle/>
          <a:p>
            <a:endParaRPr lang="en-US" sz="2000"/>
          </a:p>
          <a:p>
            <a:r>
              <a:rPr lang="en-US" dirty="0">
                <a:ea typeface="+mn-lt"/>
                <a:cs typeface="+mn-lt"/>
              </a:rPr>
              <a:t>ngredients</a:t>
            </a:r>
            <a:endParaRPr lang="en-US" dirty="0">
              <a:cs typeface="Calibri" panose="020F0502020204030204"/>
            </a:endParaRPr>
          </a:p>
          <a:p>
            <a:pPr lvl="1"/>
            <a:r>
              <a:rPr lang="en-US" dirty="0">
                <a:ea typeface="+mn-lt"/>
                <a:cs typeface="+mn-lt"/>
              </a:rPr>
              <a:t>Pack of sponge cakes</a:t>
            </a:r>
            <a:endParaRPr lang="en-US" dirty="0">
              <a:cs typeface="Calibri"/>
            </a:endParaRPr>
          </a:p>
          <a:p>
            <a:pPr lvl="1"/>
            <a:r>
              <a:rPr lang="en-US" dirty="0">
                <a:ea typeface="+mn-lt"/>
                <a:cs typeface="+mn-lt"/>
              </a:rPr>
              <a:t>whipped cream powder</a:t>
            </a:r>
            <a:endParaRPr lang="en-US">
              <a:cs typeface="Calibri"/>
            </a:endParaRPr>
          </a:p>
          <a:p>
            <a:pPr lvl="1"/>
            <a:r>
              <a:rPr lang="en-US" dirty="0">
                <a:ea typeface="+mn-lt"/>
                <a:cs typeface="+mn-lt"/>
              </a:rPr>
              <a:t>Jelly fruit</a:t>
            </a:r>
            <a:endParaRPr lang="en-US" dirty="0">
              <a:cs typeface="Calibri"/>
            </a:endParaRPr>
          </a:p>
        </p:txBody>
      </p:sp>
      <p:sp>
        <p:nvSpPr>
          <p:cNvPr id="4" name="Content Placeholder 3">
            <a:extLst>
              <a:ext uri="{FF2B5EF4-FFF2-40B4-BE49-F238E27FC236}">
                <a16:creationId xmlns:a16="http://schemas.microsoft.com/office/drawing/2014/main" id="{9C403DC3-914C-4E15-B34D-122860E2E81E}"/>
              </a:ext>
            </a:extLst>
          </p:cNvPr>
          <p:cNvSpPr>
            <a:spLocks noGrp="1"/>
          </p:cNvSpPr>
          <p:nvPr>
            <p:ph sz="half" idx="2"/>
          </p:nvPr>
        </p:nvSpPr>
        <p:spPr>
          <a:xfrm>
            <a:off x="8451604" y="1412489"/>
            <a:ext cx="2926080" cy="4363844"/>
          </a:xfrm>
        </p:spPr>
        <p:txBody>
          <a:bodyPr vert="horz" lIns="91440" tIns="45720" rIns="91440" bIns="45720" rtlCol="0" anchor="t">
            <a:normAutofit/>
          </a:bodyPr>
          <a:lstStyle/>
          <a:p>
            <a:endParaRPr lang="en-US" sz="2000"/>
          </a:p>
          <a:p>
            <a:r>
              <a:rPr lang="en-US" sz="2000" dirty="0">
                <a:ea typeface="+mn-lt"/>
                <a:cs typeface="+mn-lt"/>
              </a:rPr>
              <a:t>ut the sponge cakes on a baking tray, beat the snowball and add to it the jelly made in 1/2 cup of water and cooled pour into a baking tray then put in the refrigerator. When the mass is concentrated, you can lay the fruits and pour jelly over them.</a:t>
            </a:r>
            <a:endParaRPr lang="en-US" sz="2000">
              <a:cs typeface="Calibri"/>
            </a:endParaRPr>
          </a:p>
        </p:txBody>
      </p:sp>
    </p:spTree>
    <p:extLst>
      <p:ext uri="{BB962C8B-B14F-4D97-AF65-F5344CB8AC3E}">
        <p14:creationId xmlns:p14="http://schemas.microsoft.com/office/powerpoint/2010/main" val="180932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F29AC-92F0-4186-A858-03473A6E3BD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cs typeface="Calibri Light"/>
              </a:rPr>
              <a:t>Spis treści</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7636DD96-DE47-4FE3-9D20-BB01729408E7}"/>
              </a:ext>
            </a:extLst>
          </p:cNvPr>
          <p:cNvGraphicFramePr>
            <a:graphicFrameLocks noGrp="1"/>
          </p:cNvGraphicFramePr>
          <p:nvPr>
            <p:ph idx="1"/>
            <p:extLst>
              <p:ext uri="{D42A27DB-BD31-4B8C-83A1-F6EECF244321}">
                <p14:modId xmlns:p14="http://schemas.microsoft.com/office/powerpoint/2010/main" val="78941343"/>
              </p:ext>
            </p:extLst>
          </p:nvPr>
        </p:nvGraphicFramePr>
        <p:xfrm>
          <a:off x="4933627" y="7885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62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Nadlewka">
            <a:extLst>
              <a:ext uri="{FF2B5EF4-FFF2-40B4-BE49-F238E27FC236}">
                <a16:creationId xmlns:a16="http://schemas.microsoft.com/office/drawing/2014/main" id="{E98AC7D8-739B-4248-B0E1-B62392EECDCD}"/>
              </a:ext>
            </a:extLst>
          </p:cNvPr>
          <p:cNvPicPr>
            <a:picLocks noChangeAspect="1"/>
          </p:cNvPicPr>
          <p:nvPr/>
        </p:nvPicPr>
        <p:blipFill rotWithShape="1">
          <a:blip r:embed="rId2"/>
          <a:srcRect l="5678" r="15173" b="9"/>
          <a:stretch/>
        </p:blipFill>
        <p:spPr>
          <a:xfrm>
            <a:off x="4038599" y="10"/>
            <a:ext cx="8160026" cy="6875809"/>
          </a:xfrm>
          <a:prstGeom prst="rect">
            <a:avLst/>
          </a:prstGeom>
        </p:spPr>
      </p:pic>
      <p:sp>
        <p:nvSpPr>
          <p:cNvPr id="14" name="Freeform: Shape 1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1592D9-CF63-490B-8A12-712B528A333C}"/>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breakfast</a:t>
            </a:r>
            <a:endParaRPr lang="en-US" sz="4000">
              <a:solidFill>
                <a:srgbClr val="FFFFFF"/>
              </a:solidFill>
              <a:cs typeface="Calibri Light"/>
            </a:endParaRPr>
          </a:p>
        </p:txBody>
      </p:sp>
    </p:spTree>
    <p:extLst>
      <p:ext uri="{BB962C8B-B14F-4D97-AF65-F5344CB8AC3E}">
        <p14:creationId xmlns:p14="http://schemas.microsoft.com/office/powerpoint/2010/main" val="139603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BF753-97A7-4DBA-BFA2-12AA903FFD75}"/>
              </a:ext>
            </a:extLst>
          </p:cNvPr>
          <p:cNvSpPr>
            <a:spLocks noGrp="1"/>
          </p:cNvSpPr>
          <p:nvPr>
            <p:ph type="title"/>
          </p:nvPr>
        </p:nvSpPr>
        <p:spPr>
          <a:xfrm>
            <a:off x="1452656" y="1444741"/>
            <a:ext cx="9357865" cy="1041901"/>
          </a:xfrm>
        </p:spPr>
        <p:txBody>
          <a:bodyPr>
            <a:normAutofit/>
          </a:bodyPr>
          <a:lstStyle/>
          <a:p>
            <a:r>
              <a:rPr lang="en-US" sz="4000">
                <a:ea typeface="+mj-lt"/>
                <a:cs typeface="+mj-lt"/>
              </a:rPr>
              <a:t>French toast</a:t>
            </a:r>
            <a:endParaRPr lang="en-US" sz="4000"/>
          </a:p>
        </p:txBody>
      </p:sp>
      <p:sp>
        <p:nvSpPr>
          <p:cNvPr id="3" name="Content Placeholder 2">
            <a:extLst>
              <a:ext uri="{FF2B5EF4-FFF2-40B4-BE49-F238E27FC236}">
                <a16:creationId xmlns:a16="http://schemas.microsoft.com/office/drawing/2014/main" id="{4ADC3B23-BCFB-4005-B28E-CF1618458A77}"/>
              </a:ext>
            </a:extLst>
          </p:cNvPr>
          <p:cNvSpPr>
            <a:spLocks noGrp="1"/>
          </p:cNvSpPr>
          <p:nvPr>
            <p:ph sz="half" idx="1"/>
          </p:nvPr>
        </p:nvSpPr>
        <p:spPr>
          <a:xfrm>
            <a:off x="1452656" y="2701427"/>
            <a:ext cx="4483324" cy="2699968"/>
          </a:xfrm>
        </p:spPr>
        <p:txBody>
          <a:bodyPr vert="horz" lIns="91440" tIns="45720" rIns="91440" bIns="45720" rtlCol="0">
            <a:normAutofit/>
          </a:bodyPr>
          <a:lstStyle/>
          <a:p>
            <a:r>
              <a:rPr lang="en-US" sz="1600">
                <a:cs typeface="Calibri"/>
              </a:rPr>
              <a:t>Ingredients:</a:t>
            </a:r>
          </a:p>
          <a:p>
            <a:pPr lvl="1"/>
            <a:r>
              <a:rPr lang="en-US" sz="1600">
                <a:ea typeface="+mn-lt"/>
                <a:cs typeface="+mn-lt"/>
              </a:rPr>
              <a:t>two small dry challahs</a:t>
            </a:r>
            <a:endParaRPr lang="en-US" sz="1600">
              <a:cs typeface="Calibri"/>
            </a:endParaRPr>
          </a:p>
          <a:p>
            <a:pPr lvl="1"/>
            <a:r>
              <a:rPr lang="en-US" sz="1600">
                <a:ea typeface="+mn-lt"/>
                <a:cs typeface="+mn-lt"/>
              </a:rPr>
              <a:t>2 eggs</a:t>
            </a:r>
            <a:endParaRPr lang="en-US" sz="1600">
              <a:cs typeface="Calibri"/>
            </a:endParaRPr>
          </a:p>
          <a:p>
            <a:pPr lvl="1"/>
            <a:r>
              <a:rPr lang="en-US" sz="1600">
                <a:ea typeface="+mn-lt"/>
                <a:cs typeface="+mn-lt"/>
              </a:rPr>
              <a:t>150 ml of milk</a:t>
            </a:r>
            <a:endParaRPr lang="en-US" sz="1600">
              <a:cs typeface="Calibri"/>
            </a:endParaRPr>
          </a:p>
          <a:p>
            <a:pPr lvl="1"/>
            <a:r>
              <a:rPr lang="en-US" sz="1600">
                <a:ea typeface="+mn-lt"/>
                <a:cs typeface="+mn-lt"/>
              </a:rPr>
              <a:t>a teaspoon of sugar</a:t>
            </a:r>
          </a:p>
          <a:p>
            <a:pPr lvl="1"/>
            <a:r>
              <a:rPr lang="en-US" sz="1600">
                <a:ea typeface="+mn-lt"/>
                <a:cs typeface="+mn-lt"/>
              </a:rPr>
              <a:t>a little cinnamon</a:t>
            </a:r>
            <a:endParaRPr lang="en-US" sz="1600">
              <a:cs typeface="Calibri"/>
            </a:endParaRPr>
          </a:p>
          <a:p>
            <a:pPr lvl="1"/>
            <a:r>
              <a:rPr lang="en-US" sz="1600">
                <a:ea typeface="+mn-lt"/>
                <a:cs typeface="+mn-lt"/>
              </a:rPr>
              <a:t>2 tablespoons butter</a:t>
            </a:r>
            <a:endParaRPr lang="en-US" sz="1600">
              <a:cs typeface="Calibri"/>
            </a:endParaRPr>
          </a:p>
          <a:p>
            <a:pPr lvl="1"/>
            <a:r>
              <a:rPr lang="en-US" sz="1600">
                <a:ea typeface="+mn-lt"/>
                <a:cs typeface="+mn-lt"/>
              </a:rPr>
              <a:t>additive suggestions: jam, powdered sugar, chocolate, fresh fruit, yogurt, cream</a:t>
            </a:r>
            <a:endParaRPr lang="en-US" sz="1600">
              <a:cs typeface="Calibri"/>
            </a:endParaRPr>
          </a:p>
        </p:txBody>
      </p:sp>
      <p:sp>
        <p:nvSpPr>
          <p:cNvPr id="10" name="Content Placeholder 9">
            <a:extLst>
              <a:ext uri="{FF2B5EF4-FFF2-40B4-BE49-F238E27FC236}">
                <a16:creationId xmlns:a16="http://schemas.microsoft.com/office/drawing/2014/main" id="{D12C35EB-366D-4613-B865-0A98DA6E7E44}"/>
              </a:ext>
            </a:extLst>
          </p:cNvPr>
          <p:cNvSpPr>
            <a:spLocks noGrp="1"/>
          </p:cNvSpPr>
          <p:nvPr>
            <p:ph sz="half" idx="2"/>
          </p:nvPr>
        </p:nvSpPr>
        <p:spPr>
          <a:xfrm>
            <a:off x="6308212" y="1354879"/>
            <a:ext cx="4554501" cy="2699968"/>
          </a:xfrm>
        </p:spPr>
        <p:txBody>
          <a:bodyPr vert="horz" lIns="91440" tIns="45720" rIns="91440" bIns="45720" rtlCol="0" anchor="t">
            <a:noAutofit/>
          </a:bodyPr>
          <a:lstStyle/>
          <a:p>
            <a:r>
              <a:rPr lang="en-US" sz="1800">
                <a:ea typeface="+mn-lt"/>
                <a:cs typeface="+mn-lt"/>
              </a:rPr>
              <a:t>Put the eggs on a deep plate, pour in the milk, pour sugar and cinnamon and mix everything. Cut the challah into slices 2-3 cm thick.  you can cut along the middle and put a cube of chocolate there during frying, the chocolate will dissolve and the toast will gain a liquid chocolate filling. Then soak the slices in milk with eggs. The drier the challah is, the tastier it will be, as it will absorb more milk. Hold the slices in the milk on each side for at least 15-20 seconds so that the center has to get wet. We heat the butter in a pan and when it dissolves, we put our wet slices on it. Fry on each side on a not very strong fire for a few minutes. When they are golden, we pull out the toast on a plate. We serve immediately while hot. Enjoy your meal</a:t>
            </a:r>
            <a:endParaRPr lang="en-US" sz="1800">
              <a:cs typeface="Calibri"/>
            </a:endParaRPr>
          </a:p>
        </p:txBody>
      </p:sp>
    </p:spTree>
    <p:extLst>
      <p:ext uri="{BB962C8B-B14F-4D97-AF65-F5344CB8AC3E}">
        <p14:creationId xmlns:p14="http://schemas.microsoft.com/office/powerpoint/2010/main" val="298041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04C10-A350-43C2-AB63-5C208937EAEA}"/>
              </a:ext>
            </a:extLst>
          </p:cNvPr>
          <p:cNvSpPr>
            <a:spLocks noGrp="1"/>
          </p:cNvSpPr>
          <p:nvPr>
            <p:ph type="title"/>
          </p:nvPr>
        </p:nvSpPr>
        <p:spPr>
          <a:xfrm>
            <a:off x="1452656" y="1444741"/>
            <a:ext cx="9357865" cy="1041901"/>
          </a:xfrm>
        </p:spPr>
        <p:txBody>
          <a:bodyPr>
            <a:normAutofit/>
          </a:bodyPr>
          <a:lstStyle/>
          <a:p>
            <a:r>
              <a:rPr lang="en-US" sz="4000">
                <a:ea typeface="+mj-lt"/>
                <a:cs typeface="+mj-lt"/>
              </a:rPr>
              <a:t>banana pancakes </a:t>
            </a:r>
            <a:endParaRPr lang="en-US"/>
          </a:p>
        </p:txBody>
      </p:sp>
      <p:sp>
        <p:nvSpPr>
          <p:cNvPr id="3" name="Content Placeholder 2">
            <a:extLst>
              <a:ext uri="{FF2B5EF4-FFF2-40B4-BE49-F238E27FC236}">
                <a16:creationId xmlns:a16="http://schemas.microsoft.com/office/drawing/2014/main" id="{FFBE2F04-5230-44DD-822B-0C593B475BED}"/>
              </a:ext>
            </a:extLst>
          </p:cNvPr>
          <p:cNvSpPr>
            <a:spLocks noGrp="1"/>
          </p:cNvSpPr>
          <p:nvPr>
            <p:ph sz="half" idx="1"/>
          </p:nvPr>
        </p:nvSpPr>
        <p:spPr>
          <a:xfrm>
            <a:off x="1452656" y="2701427"/>
            <a:ext cx="4483324" cy="2699968"/>
          </a:xfrm>
        </p:spPr>
        <p:txBody>
          <a:bodyPr vert="horz" lIns="91440" tIns="45720" rIns="91440" bIns="45720" rtlCol="0">
            <a:normAutofit/>
          </a:bodyPr>
          <a:lstStyle/>
          <a:p>
            <a:r>
              <a:rPr lang="en-US" sz="2000">
                <a:ea typeface="+mn-lt"/>
                <a:cs typeface="+mn-lt"/>
              </a:rPr>
              <a:t>ingredients</a:t>
            </a:r>
            <a:endParaRPr lang="en-US" sz="2000">
              <a:cs typeface="Calibri" panose="020F0502020204030204"/>
            </a:endParaRPr>
          </a:p>
          <a:p>
            <a:r>
              <a:rPr lang="en-US" sz="2000">
                <a:ea typeface="+mn-lt"/>
                <a:cs typeface="+mn-lt"/>
              </a:rPr>
              <a:t>3 eggs</a:t>
            </a:r>
            <a:endParaRPr lang="en-US" sz="2000"/>
          </a:p>
          <a:p>
            <a:r>
              <a:rPr lang="en-US" sz="2000">
                <a:ea typeface="+mn-lt"/>
                <a:cs typeface="+mn-lt"/>
              </a:rPr>
              <a:t>2 bananas</a:t>
            </a:r>
            <a:endParaRPr lang="en-US" sz="2000"/>
          </a:p>
          <a:p>
            <a:r>
              <a:rPr lang="en-US" sz="2000">
                <a:ea typeface="+mn-lt"/>
                <a:cs typeface="+mn-lt"/>
              </a:rPr>
              <a:t>3 flat tablespoons of wheat flour</a:t>
            </a:r>
            <a:endParaRPr lang="en-US" sz="2000"/>
          </a:p>
        </p:txBody>
      </p:sp>
      <p:sp>
        <p:nvSpPr>
          <p:cNvPr id="4" name="Content Placeholder 3">
            <a:extLst>
              <a:ext uri="{FF2B5EF4-FFF2-40B4-BE49-F238E27FC236}">
                <a16:creationId xmlns:a16="http://schemas.microsoft.com/office/drawing/2014/main" id="{C1CCEAD3-CFE3-4534-BD55-1430680EDDFE}"/>
              </a:ext>
            </a:extLst>
          </p:cNvPr>
          <p:cNvSpPr>
            <a:spLocks noGrp="1"/>
          </p:cNvSpPr>
          <p:nvPr>
            <p:ph sz="half" idx="2"/>
          </p:nvPr>
        </p:nvSpPr>
        <p:spPr>
          <a:xfrm>
            <a:off x="5379198" y="1928989"/>
            <a:ext cx="4554501" cy="2699968"/>
          </a:xfrm>
        </p:spPr>
        <p:txBody>
          <a:bodyPr vert="horz" lIns="91440" tIns="45720" rIns="91440" bIns="45720" rtlCol="0" anchor="t">
            <a:normAutofit/>
          </a:bodyPr>
          <a:lstStyle/>
          <a:p>
            <a:r>
              <a:rPr lang="en-US" sz="1700">
                <a:ea typeface="+mn-lt"/>
                <a:cs typeface="+mn-lt"/>
              </a:rPr>
              <a:t>We put peeled, ripe bananas (2 larger pieces) in a bowl. We also add the yolks and crush the whole with a fork. Beat the egg whites to a stiff foam along with a small pinch of salt. This should take a minimum of 3 minutes. Add flour to the bananas with yolk and mix thoroughly and then add the beaten protein. Now we mix. Congratulations, it was only left to fry them. Pour a little oil into the pan and fry on both sides over low heat until golden. Enjoy your meal.</a:t>
            </a:r>
          </a:p>
          <a:p>
            <a:endParaRPr lang="en-US" sz="1700">
              <a:cs typeface="Calibri"/>
            </a:endParaRPr>
          </a:p>
        </p:txBody>
      </p:sp>
    </p:spTree>
    <p:extLst>
      <p:ext uri="{BB962C8B-B14F-4D97-AF65-F5344CB8AC3E}">
        <p14:creationId xmlns:p14="http://schemas.microsoft.com/office/powerpoint/2010/main" val="3231357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B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D52F5-F167-4A30-B522-5E36DEBF05F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Dinner</a:t>
            </a:r>
          </a:p>
        </p:txBody>
      </p:sp>
      <p:pic>
        <p:nvPicPr>
          <p:cNvPr id="5" name="Picture 5">
            <a:extLst>
              <a:ext uri="{FF2B5EF4-FFF2-40B4-BE49-F238E27FC236}">
                <a16:creationId xmlns:a16="http://schemas.microsoft.com/office/drawing/2014/main" id="{1F15597A-120E-409A-8B18-27DE9A70C77E}"/>
              </a:ext>
            </a:extLst>
          </p:cNvPr>
          <p:cNvPicPr>
            <a:picLocks noGrp="1" noChangeAspect="1"/>
          </p:cNvPicPr>
          <p:nvPr>
            <p:ph sz="half" idx="2"/>
          </p:nvPr>
        </p:nvPicPr>
        <p:blipFill>
          <a:blip r:embed="rId2"/>
          <a:stretch>
            <a:fillRect/>
          </a:stretch>
        </p:blipFill>
        <p:spPr>
          <a:xfrm>
            <a:off x="4038600" y="1315889"/>
            <a:ext cx="7188199" cy="4222832"/>
          </a:xfrm>
          <a:prstGeom prst="rect">
            <a:avLst/>
          </a:prstGeom>
        </p:spPr>
      </p:pic>
    </p:spTree>
    <p:extLst>
      <p:ext uri="{BB962C8B-B14F-4D97-AF65-F5344CB8AC3E}">
        <p14:creationId xmlns:p14="http://schemas.microsoft.com/office/powerpoint/2010/main" val="55822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C21149-7D17-44C2-AFB6-4D931DC55F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76579"/>
            <a:ext cx="8129873"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0D3C7E-4305-427B-9C14-7703728EB487}"/>
              </a:ext>
            </a:extLst>
          </p:cNvPr>
          <p:cNvSpPr txBox="1"/>
          <p:nvPr/>
        </p:nvSpPr>
        <p:spPr>
          <a:xfrm>
            <a:off x="3116263" y="2916238"/>
            <a:ext cx="8121650" cy="2986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500">
                <a:cs typeface="Calibri"/>
              </a:rPr>
              <a:t>First cut chicken to squares and put it in the pan.</a:t>
            </a:r>
          </a:p>
          <a:p>
            <a:pPr>
              <a:lnSpc>
                <a:spcPct val="90000"/>
              </a:lnSpc>
              <a:spcAft>
                <a:spcPts val="600"/>
              </a:spcAft>
            </a:pPr>
            <a:r>
              <a:rPr lang="en-US" sz="1500">
                <a:cs typeface="Calibri"/>
              </a:rPr>
              <a:t>Fry it until they go white (5-7 minutes)</a:t>
            </a:r>
          </a:p>
          <a:p>
            <a:pPr>
              <a:lnSpc>
                <a:spcPct val="90000"/>
              </a:lnSpc>
              <a:spcAft>
                <a:spcPts val="600"/>
              </a:spcAft>
            </a:pPr>
            <a:r>
              <a:rPr lang="en-US" sz="1500">
                <a:ea typeface="+mn-lt"/>
                <a:cs typeface="+mn-lt"/>
              </a:rPr>
              <a:t>To make sauce you need mix pack of sauce with one spoon of cream and water (u can put it in meat)</a:t>
            </a:r>
            <a:endParaRPr lang="en-US" sz="1500"/>
          </a:p>
          <a:p>
            <a:pPr>
              <a:lnSpc>
                <a:spcPct val="90000"/>
              </a:lnSpc>
              <a:spcAft>
                <a:spcPts val="600"/>
              </a:spcAft>
            </a:pPr>
            <a:r>
              <a:rPr lang="en-US" sz="1500">
                <a:cs typeface="Calibri"/>
              </a:rPr>
              <a:t>Then pour water on it </a:t>
            </a:r>
          </a:p>
          <a:p>
            <a:pPr>
              <a:lnSpc>
                <a:spcPct val="90000"/>
              </a:lnSpc>
              <a:spcAft>
                <a:spcPts val="600"/>
              </a:spcAft>
            </a:pPr>
            <a:r>
              <a:rPr lang="en-US" sz="1500">
                <a:cs typeface="Calibri"/>
              </a:rPr>
              <a:t>When the meat will be soft - that means its ready</a:t>
            </a:r>
          </a:p>
          <a:p>
            <a:pPr>
              <a:lnSpc>
                <a:spcPct val="90000"/>
              </a:lnSpc>
              <a:spcAft>
                <a:spcPts val="600"/>
              </a:spcAft>
            </a:pPr>
            <a:r>
              <a:rPr lang="en-US" sz="1500">
                <a:cs typeface="Calibri"/>
              </a:rPr>
              <a:t>Rice should boil 10 minutes on boiling water</a:t>
            </a:r>
          </a:p>
          <a:p>
            <a:pPr>
              <a:lnSpc>
                <a:spcPct val="90000"/>
              </a:lnSpc>
              <a:spcAft>
                <a:spcPts val="600"/>
              </a:spcAft>
            </a:pPr>
            <a:r>
              <a:rPr lang="en-US" sz="1500">
                <a:cs typeface="Calibri"/>
              </a:rPr>
              <a:t>Put on a plate</a:t>
            </a:r>
          </a:p>
          <a:p>
            <a:pPr>
              <a:lnSpc>
                <a:spcPct val="90000"/>
              </a:lnSpc>
              <a:spcAft>
                <a:spcPts val="600"/>
              </a:spcAft>
            </a:pPr>
            <a:r>
              <a:rPr lang="en-US" sz="1500">
                <a:cs typeface="Calibri"/>
              </a:rPr>
              <a:t>And done :D</a:t>
            </a:r>
          </a:p>
          <a:p>
            <a:pPr>
              <a:lnSpc>
                <a:spcPct val="90000"/>
              </a:lnSpc>
              <a:spcAft>
                <a:spcPts val="600"/>
              </a:spcAft>
            </a:pPr>
            <a:r>
              <a:rPr lang="en-US" sz="1500">
                <a:cs typeface="Calibri"/>
              </a:rPr>
              <a:t>Enjoy your meal</a:t>
            </a:r>
          </a:p>
        </p:txBody>
      </p:sp>
      <p:sp>
        <p:nvSpPr>
          <p:cNvPr id="2" name="Title 1">
            <a:extLst>
              <a:ext uri="{FF2B5EF4-FFF2-40B4-BE49-F238E27FC236}">
                <a16:creationId xmlns:a16="http://schemas.microsoft.com/office/drawing/2014/main" id="{5DE2575E-AD1F-41C6-BB50-087DC5CE7210}"/>
              </a:ext>
            </a:extLst>
          </p:cNvPr>
          <p:cNvSpPr>
            <a:spLocks noGrp="1"/>
          </p:cNvSpPr>
          <p:nvPr>
            <p:ph type="title"/>
          </p:nvPr>
        </p:nvSpPr>
        <p:spPr>
          <a:xfrm>
            <a:off x="960120" y="434101"/>
            <a:ext cx="7169753" cy="1232750"/>
          </a:xfrm>
        </p:spPr>
        <p:txBody>
          <a:bodyPr vert="horz" lIns="91440" tIns="45720" rIns="91440" bIns="45720" rtlCol="0" anchor="b">
            <a:normAutofit/>
          </a:bodyPr>
          <a:lstStyle/>
          <a:p>
            <a:r>
              <a:rPr lang="en-US" sz="4100" kern="1200">
                <a:solidFill>
                  <a:schemeClr val="bg1"/>
                </a:solidFill>
                <a:latin typeface="+mj-lt"/>
                <a:ea typeface="+mj-ea"/>
                <a:cs typeface="+mj-cs"/>
              </a:rPr>
              <a:t>Recipe for chicken breast in cream and herbal sauce</a:t>
            </a:r>
          </a:p>
        </p:txBody>
      </p:sp>
      <p:sp>
        <p:nvSpPr>
          <p:cNvPr id="4" name="Text Placeholder 3">
            <a:extLst>
              <a:ext uri="{FF2B5EF4-FFF2-40B4-BE49-F238E27FC236}">
                <a16:creationId xmlns:a16="http://schemas.microsoft.com/office/drawing/2014/main" id="{2CC7EBDC-E0EA-4CB7-B79A-2C81255440F5}"/>
              </a:ext>
            </a:extLst>
          </p:cNvPr>
          <p:cNvSpPr>
            <a:spLocks noGrp="1"/>
          </p:cNvSpPr>
          <p:nvPr>
            <p:ph type="body" sz="half" idx="2"/>
          </p:nvPr>
        </p:nvSpPr>
        <p:spPr>
          <a:xfrm>
            <a:off x="958850" y="2916238"/>
            <a:ext cx="2087563" cy="2986088"/>
          </a:xfrm>
        </p:spPr>
        <p:txBody>
          <a:bodyPr vert="horz" wrap="square" lIns="91440" tIns="45720" rIns="91440" bIns="45720" rtlCol="0" anchor="t">
            <a:normAutofit/>
          </a:bodyPr>
          <a:lstStyle/>
          <a:p>
            <a:r>
              <a:rPr lang="en-US" sz="2000" err="1">
                <a:cs typeface="Calibri"/>
              </a:rPr>
              <a:t>Ingrediens</a:t>
            </a:r>
            <a:endParaRPr lang="en-US" sz="2000">
              <a:cs typeface="Calibri"/>
            </a:endParaRPr>
          </a:p>
          <a:p>
            <a:r>
              <a:rPr lang="en-US" sz="2000">
                <a:cs typeface="Calibri"/>
              </a:rPr>
              <a:t>-500g chicken breast</a:t>
            </a:r>
          </a:p>
          <a:p>
            <a:r>
              <a:rPr lang="en-US" sz="2000">
                <a:cs typeface="Calibri"/>
              </a:rPr>
              <a:t>-</a:t>
            </a:r>
            <a:r>
              <a:rPr lang="en-US" sz="2000">
                <a:ea typeface="+mn-lt"/>
                <a:cs typeface="+mn-lt"/>
              </a:rPr>
              <a:t>one pack of garbage and herbal sauce</a:t>
            </a:r>
          </a:p>
          <a:p>
            <a:r>
              <a:rPr lang="en-US" sz="2000">
                <a:cs typeface="Calibri" panose="020F0502020204030204"/>
              </a:rPr>
              <a:t>-two bags of rice</a:t>
            </a:r>
          </a:p>
          <a:p>
            <a:r>
              <a:rPr lang="en-US" sz="2000">
                <a:cs typeface="Calibri" panose="020F0502020204030204"/>
              </a:rPr>
              <a:t>-cream</a:t>
            </a:r>
          </a:p>
        </p:txBody>
      </p:sp>
    </p:spTree>
    <p:extLst>
      <p:ext uri="{BB962C8B-B14F-4D97-AF65-F5344CB8AC3E}">
        <p14:creationId xmlns:p14="http://schemas.microsoft.com/office/powerpoint/2010/main" val="332378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17296D-C35A-4922-9BFC-0FD2A1E6AD57}"/>
              </a:ext>
            </a:extLst>
          </p:cNvPr>
          <p:cNvSpPr>
            <a:spLocks noGrp="1"/>
          </p:cNvSpPr>
          <p:nvPr>
            <p:ph type="title"/>
          </p:nvPr>
        </p:nvSpPr>
        <p:spPr/>
        <p:txBody>
          <a:bodyPr/>
          <a:lstStyle/>
          <a:p>
            <a:endParaRPr lang="pl-PL"/>
          </a:p>
        </p:txBody>
      </p:sp>
      <p:sp>
        <p:nvSpPr>
          <p:cNvPr id="3" name="Symbol zastępczy obrazu 2">
            <a:extLst>
              <a:ext uri="{FF2B5EF4-FFF2-40B4-BE49-F238E27FC236}">
                <a16:creationId xmlns:a16="http://schemas.microsoft.com/office/drawing/2014/main" id="{A99DE27C-0472-45E8-9153-F5A7D14ED901}"/>
              </a:ext>
            </a:extLst>
          </p:cNvPr>
          <p:cNvSpPr>
            <a:spLocks noGrp="1"/>
          </p:cNvSpPr>
          <p:nvPr>
            <p:ph type="pic" idx="1"/>
          </p:nvPr>
        </p:nvSpPr>
        <p:spPr/>
      </p:sp>
      <p:sp>
        <p:nvSpPr>
          <p:cNvPr id="4" name="Symbol zastępczy tekstu 3">
            <a:extLst>
              <a:ext uri="{FF2B5EF4-FFF2-40B4-BE49-F238E27FC236}">
                <a16:creationId xmlns:a16="http://schemas.microsoft.com/office/drawing/2014/main" id="{3DA7F173-5C9C-485B-A99A-B8ED1EDFFDC0}"/>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97650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1E897-8631-4DB8-ACF2-E2DE589F680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Supper</a:t>
            </a:r>
            <a:endParaRPr lang="en-US" sz="37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talerz, żywność, stół, wewnątrz&#10;&#10;Opis wygenerowany automatycznie">
            <a:extLst>
              <a:ext uri="{FF2B5EF4-FFF2-40B4-BE49-F238E27FC236}">
                <a16:creationId xmlns:a16="http://schemas.microsoft.com/office/drawing/2014/main" id="{E10154BA-AB4C-452F-9DD4-5F28517382B6}"/>
              </a:ext>
            </a:extLst>
          </p:cNvPr>
          <p:cNvPicPr>
            <a:picLocks noGrp="1" noChangeAspect="1"/>
          </p:cNvPicPr>
          <p:nvPr>
            <p:ph sz="half" idx="2"/>
          </p:nvPr>
        </p:nvPicPr>
        <p:blipFill>
          <a:blip r:embed="rId2"/>
          <a:stretch>
            <a:fillRect/>
          </a:stretch>
        </p:blipFill>
        <p:spPr>
          <a:xfrm>
            <a:off x="545238" y="932988"/>
            <a:ext cx="7608304" cy="5062980"/>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28782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14</Slides>
  <Notes>0</Notes>
  <HiddenSlides>0</HiddenSlide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COOKBOOK</vt:lpstr>
      <vt:lpstr>Spis treści</vt:lpstr>
      <vt:lpstr>breakfast</vt:lpstr>
      <vt:lpstr>French toast</vt:lpstr>
      <vt:lpstr>banana pancakes </vt:lpstr>
      <vt:lpstr>Dinner</vt:lpstr>
      <vt:lpstr>Recipe for chicken breast in cream and herbal sauce</vt:lpstr>
      <vt:lpstr>Prezentacja programu PowerPoint</vt:lpstr>
      <vt:lpstr>Supper</vt:lpstr>
      <vt:lpstr>Scrambled eggs</vt:lpstr>
      <vt:lpstr>Pancakes </vt:lpstr>
      <vt:lpstr>dessert</vt:lpstr>
      <vt:lpstr>Cookies</vt:lpstr>
      <vt:lpstr> cold dough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61</cp:revision>
  <dcterms:created xsi:type="dcterms:W3CDTF">2012-08-15T16:54:36Z</dcterms:created>
  <dcterms:modified xsi:type="dcterms:W3CDTF">2022-03-09T14:16:10Z</dcterms:modified>
</cp:coreProperties>
</file>