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2" r:id="rId5"/>
    <p:sldId id="261" r:id="rId6"/>
    <p:sldId id="264" r:id="rId7"/>
    <p:sldId id="265" r:id="rId8"/>
    <p:sldId id="258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4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99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572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256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774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116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958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91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86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04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49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837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3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5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4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31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98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C76AAC-DF3F-4793-B671-D774AD2C2D16}" type="datetimeFigureOut">
              <a:rPr lang="pl-PL" smtClean="0"/>
              <a:t>15.05.2022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267B-490E-4AA4-96E3-8B923B0325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1997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B9DF81-E73B-4F1A-96C6-EDA0DD687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>
                <a:latin typeface="Pristina" panose="03060402040406080204" pitchFamily="66" charset="0"/>
              </a:rPr>
              <a:t>The </a:t>
            </a:r>
            <a:r>
              <a:rPr lang="pl-PL" dirty="0" err="1">
                <a:latin typeface="Pristina" panose="03060402040406080204" pitchFamily="66" charset="0"/>
              </a:rPr>
              <a:t>Present</a:t>
            </a:r>
            <a:r>
              <a:rPr lang="pl-PL" dirty="0">
                <a:latin typeface="Pristina" panose="03060402040406080204" pitchFamily="66" charset="0"/>
              </a:rPr>
              <a:t> Simple </a:t>
            </a:r>
            <a:r>
              <a:rPr lang="pl-PL" dirty="0" err="1">
                <a:latin typeface="Pristina" panose="03060402040406080204" pitchFamily="66" charset="0"/>
              </a:rPr>
              <a:t>Tense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EDA9E1F-B9F8-436D-B097-1E12B6964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835272"/>
            <a:ext cx="8825658" cy="942109"/>
          </a:xfrm>
        </p:spPr>
        <p:txBody>
          <a:bodyPr/>
          <a:lstStyle/>
          <a:p>
            <a:pPr algn="ctr"/>
            <a:r>
              <a:rPr lang="pl-PL" dirty="0"/>
              <a:t>- czas teraźniejszy prosty</a:t>
            </a:r>
          </a:p>
        </p:txBody>
      </p:sp>
    </p:spTree>
    <p:extLst>
      <p:ext uri="{BB962C8B-B14F-4D97-AF65-F5344CB8AC3E}">
        <p14:creationId xmlns:p14="http://schemas.microsoft.com/office/powerpoint/2010/main" val="247562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EF20C-739F-4827-A2E0-63973D8A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/>
              <a:t>Zastosowanie: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2E4B1B-1D59-4D7A-8338-1108F5B1C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używamy do sytuacji rutynowych, typowych i powtarzających się regularnie, np.</a:t>
            </a:r>
          </a:p>
          <a:p>
            <a:pPr marL="0" indent="0">
              <a:buNone/>
            </a:pPr>
            <a:r>
              <a:rPr lang="pl-PL" dirty="0"/>
              <a:t>Sarah </a:t>
            </a:r>
            <a:r>
              <a:rPr lang="pl-PL" dirty="0" err="1"/>
              <a:t>visitis</a:t>
            </a:r>
            <a:r>
              <a:rPr lang="pl-PL" dirty="0"/>
              <a:t> </a:t>
            </a:r>
            <a:r>
              <a:rPr lang="pl-PL" dirty="0" err="1"/>
              <a:t>her</a:t>
            </a:r>
            <a:r>
              <a:rPr lang="pl-PL" dirty="0"/>
              <a:t> </a:t>
            </a:r>
            <a:r>
              <a:rPr lang="pl-PL" dirty="0" err="1"/>
              <a:t>granparents</a:t>
            </a:r>
            <a:r>
              <a:rPr lang="pl-PL" dirty="0"/>
              <a:t> </a:t>
            </a:r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Friday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W każdy piątek Sara odwiedza swoich dziadków.</a:t>
            </a:r>
          </a:p>
          <a:p>
            <a:r>
              <a:rPr lang="pl-PL" dirty="0"/>
              <a:t>używamy w odniesieniu do czynności stałych, np.</a:t>
            </a:r>
          </a:p>
          <a:p>
            <a:pPr marL="0" indent="0">
              <a:buNone/>
            </a:pPr>
            <a:r>
              <a:rPr lang="pl-PL" dirty="0" err="1"/>
              <a:t>Jake</a:t>
            </a:r>
            <a:r>
              <a:rPr lang="pl-PL" dirty="0"/>
              <a:t> </a:t>
            </a:r>
            <a:r>
              <a:rPr lang="pl-PL" dirty="0" err="1"/>
              <a:t>lives</a:t>
            </a:r>
            <a:r>
              <a:rPr lang="pl-PL" dirty="0"/>
              <a:t> in New Orleans.</a:t>
            </a:r>
          </a:p>
          <a:p>
            <a:pPr marL="0" indent="0">
              <a:buNone/>
            </a:pPr>
            <a:r>
              <a:rPr lang="pl-PL" dirty="0" err="1"/>
              <a:t>Jake</a:t>
            </a:r>
            <a:r>
              <a:rPr lang="pl-PL" dirty="0"/>
              <a:t> mieszka w Nowym Orleanie.</a:t>
            </a:r>
          </a:p>
          <a:p>
            <a:r>
              <a:rPr lang="pl-PL" dirty="0"/>
              <a:t>używamy w odniesieniu do prawd przyrodniczych, faktów np.</a:t>
            </a:r>
          </a:p>
          <a:p>
            <a:pPr marL="0" indent="0">
              <a:buNone/>
            </a:pPr>
            <a:r>
              <a:rPr lang="pl-PL" dirty="0"/>
              <a:t>The Earth </a:t>
            </a:r>
            <a:r>
              <a:rPr lang="pl-PL" dirty="0" err="1"/>
              <a:t>goes</a:t>
            </a:r>
            <a:r>
              <a:rPr lang="pl-PL" dirty="0"/>
              <a:t> </a:t>
            </a:r>
            <a:r>
              <a:rPr lang="pl-PL" dirty="0" err="1"/>
              <a:t>round</a:t>
            </a:r>
            <a:r>
              <a:rPr lang="pl-PL" dirty="0"/>
              <a:t> the </a:t>
            </a:r>
            <a:r>
              <a:rPr lang="pl-PL" dirty="0" err="1"/>
              <a:t>sun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Ziemia krąży wokół Słońca.</a:t>
            </a:r>
          </a:p>
        </p:txBody>
      </p:sp>
    </p:spTree>
    <p:extLst>
      <p:ext uri="{BB962C8B-B14F-4D97-AF65-F5344CB8AC3E}">
        <p14:creationId xmlns:p14="http://schemas.microsoft.com/office/powerpoint/2010/main" val="267411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D9745-DE49-4C48-BB40-A5CE7D714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727EB0-E2E5-456B-B12E-03996EE7A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Opisywanie, streszczanie filmów, książek, pisanie recenzji;</a:t>
            </a:r>
          </a:p>
          <a:p>
            <a:r>
              <a:rPr lang="pl-PL" dirty="0"/>
              <a:t>Oficjalnie ustalony termin wydarzenia, np.</a:t>
            </a:r>
          </a:p>
          <a:p>
            <a:r>
              <a:rPr lang="pl-PL" dirty="0"/>
              <a:t>The </a:t>
            </a:r>
            <a:r>
              <a:rPr lang="pl-PL" dirty="0" err="1"/>
              <a:t>match</a:t>
            </a:r>
            <a:r>
              <a:rPr lang="pl-PL" dirty="0"/>
              <a:t> </a:t>
            </a:r>
            <a:r>
              <a:rPr lang="pl-PL" dirty="0" err="1"/>
              <a:t>starts</a:t>
            </a:r>
            <a:r>
              <a:rPr lang="pl-PL" dirty="0"/>
              <a:t> </a:t>
            </a:r>
            <a:r>
              <a:rPr lang="pl-PL" dirty="0" err="1"/>
              <a:t>tomorrow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5.</a:t>
            </a:r>
          </a:p>
          <a:p>
            <a:r>
              <a:rPr lang="pl-PL" dirty="0"/>
              <a:t>W przysłowiach, np.</a:t>
            </a:r>
          </a:p>
          <a:p>
            <a:pPr marL="0" indent="0">
              <a:buNone/>
            </a:pPr>
            <a:r>
              <a:rPr lang="pl-PL" dirty="0" err="1"/>
              <a:t>Practice</a:t>
            </a:r>
            <a:r>
              <a:rPr lang="pl-PL" dirty="0"/>
              <a:t> </a:t>
            </a:r>
            <a:r>
              <a:rPr lang="pl-PL" dirty="0" err="1"/>
              <a:t>makes</a:t>
            </a:r>
            <a:r>
              <a:rPr lang="pl-PL" dirty="0"/>
              <a:t> </a:t>
            </a:r>
            <a:r>
              <a:rPr lang="pl-PL" dirty="0" err="1"/>
              <a:t>perfect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Praktyka czyni mistrza.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626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FB4B3-FBC0-400B-82A4-F699312B1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/>
              <a:t>Budowa zdania twierdzącego w czasie </a:t>
            </a:r>
            <a:r>
              <a:rPr lang="pl-PL" sz="3200" dirty="0" err="1"/>
              <a:t>Present</a:t>
            </a:r>
            <a:r>
              <a:rPr lang="pl-PL" sz="3200" dirty="0"/>
              <a:t> Simple: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453D47-6857-4925-AE9C-D4D5572B8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Szyk zdania twierdzącego w czasie </a:t>
            </a:r>
            <a:r>
              <a:rPr lang="pl-PL" dirty="0" err="1"/>
              <a:t>Present</a:t>
            </a:r>
            <a:r>
              <a:rPr lang="pl-PL" dirty="0"/>
              <a:t> Simple wygląda następująco:</a:t>
            </a:r>
          </a:p>
          <a:p>
            <a:pPr marL="0" indent="0">
              <a:buNone/>
            </a:pPr>
            <a:r>
              <a:rPr lang="pl-PL" dirty="0"/>
              <a:t>Podmiot + orzeczenie + reszta zdania</a:t>
            </a:r>
          </a:p>
          <a:p>
            <a:r>
              <a:rPr lang="pl-PL" dirty="0"/>
              <a:t>I live in London.</a:t>
            </a:r>
          </a:p>
          <a:p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lives</a:t>
            </a:r>
            <a:r>
              <a:rPr lang="pl-PL" dirty="0"/>
              <a:t> in London</a:t>
            </a:r>
          </a:p>
          <a:p>
            <a:pPr marL="0" indent="0">
              <a:buNone/>
            </a:pPr>
            <a:r>
              <a:rPr lang="pl-PL" dirty="0"/>
              <a:t>Trzeba pamiętać dodać końcówki „-s” do orzeczenia, jeśli mówimy o III osobie liczby pojedynczej (he, </a:t>
            </a:r>
            <a:r>
              <a:rPr lang="pl-PL" dirty="0" err="1"/>
              <a:t>she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0246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98B04-7AB6-47C1-90EC-D3536F3C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/>
              <a:t>Dodawanie końcówki –s do czasownika w III </a:t>
            </a:r>
            <a:r>
              <a:rPr lang="pl-PL" sz="3200" dirty="0" err="1"/>
              <a:t>os.l.poj</a:t>
            </a:r>
            <a:r>
              <a:rPr lang="pl-PL" sz="3200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386C55-6DC2-4040-BCB0-499B455E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Jak już zostało wspomniane na poprzednim slajdzie, do III osoby liczby pojedynczej (he, </a:t>
            </a:r>
            <a:r>
              <a:rPr lang="pl-PL" dirty="0" err="1"/>
              <a:t>she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) dodajemy końcówkę –s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play</a:t>
            </a:r>
            <a:r>
              <a:rPr lang="pl-PL" dirty="0"/>
              <a:t> but he </a:t>
            </a:r>
            <a:r>
              <a:rPr lang="pl-PL" dirty="0" err="1"/>
              <a:t>plays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We </a:t>
            </a:r>
            <a:r>
              <a:rPr lang="pl-PL" dirty="0" err="1"/>
              <a:t>watch</a:t>
            </a:r>
            <a:r>
              <a:rPr lang="pl-PL" dirty="0"/>
              <a:t> but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watches</a:t>
            </a:r>
            <a:r>
              <a:rPr lang="pl-PL" dirty="0"/>
              <a:t>.</a:t>
            </a:r>
          </a:p>
          <a:p>
            <a:r>
              <a:rPr lang="pl-PL" dirty="0"/>
              <a:t>Wyjątkiem są czasowniki zakończone na –o, -s, -</a:t>
            </a:r>
            <a:r>
              <a:rPr lang="pl-PL" dirty="0" err="1"/>
              <a:t>sh</a:t>
            </a:r>
            <a:r>
              <a:rPr lang="pl-PL" dirty="0"/>
              <a:t>, -</a:t>
            </a:r>
            <a:r>
              <a:rPr lang="pl-PL" dirty="0" err="1"/>
              <a:t>ch</a:t>
            </a:r>
            <a:r>
              <a:rPr lang="pl-PL" dirty="0"/>
              <a:t>,-x. W tych przypadkach dodajemy do czasownika końcówkę –es, np.</a:t>
            </a:r>
          </a:p>
          <a:p>
            <a:pPr marL="0" indent="0">
              <a:buNone/>
            </a:pPr>
            <a:r>
              <a:rPr lang="pl-PL" dirty="0"/>
              <a:t>go-</a:t>
            </a:r>
            <a:r>
              <a:rPr lang="pl-PL" dirty="0" err="1"/>
              <a:t>goes</a:t>
            </a:r>
            <a:r>
              <a:rPr lang="pl-PL" dirty="0"/>
              <a:t>, do-</a:t>
            </a:r>
            <a:r>
              <a:rPr lang="pl-PL" dirty="0" err="1"/>
              <a:t>does</a:t>
            </a:r>
            <a:r>
              <a:rPr lang="pl-PL" dirty="0"/>
              <a:t>, </a:t>
            </a:r>
            <a:r>
              <a:rPr lang="pl-PL" dirty="0" err="1"/>
              <a:t>wash-washes</a:t>
            </a:r>
            <a:r>
              <a:rPr lang="pl-PL" dirty="0"/>
              <a:t>, </a:t>
            </a:r>
            <a:r>
              <a:rPr lang="pl-PL" dirty="0" err="1"/>
              <a:t>watch-watches</a:t>
            </a:r>
            <a:r>
              <a:rPr lang="pl-PL" dirty="0"/>
              <a:t>, </a:t>
            </a:r>
            <a:r>
              <a:rPr lang="pl-PL" dirty="0" err="1"/>
              <a:t>fix-fixes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Kolejnym wyjątkiem są czasowniki zakończone na –y, np.</a:t>
            </a:r>
          </a:p>
          <a:p>
            <a:pPr marL="0" indent="0">
              <a:buNone/>
            </a:pPr>
            <a:r>
              <a:rPr lang="pl-PL" dirty="0"/>
              <a:t>Play-</a:t>
            </a:r>
            <a:r>
              <a:rPr lang="pl-PL" dirty="0" err="1"/>
              <a:t>plays</a:t>
            </a:r>
            <a:r>
              <a:rPr lang="pl-PL" dirty="0"/>
              <a:t> ale </a:t>
            </a:r>
            <a:r>
              <a:rPr lang="pl-PL" dirty="0" err="1"/>
              <a:t>carry</a:t>
            </a:r>
            <a:r>
              <a:rPr lang="pl-PL" dirty="0"/>
              <a:t>- </a:t>
            </a:r>
            <a:r>
              <a:rPr lang="pl-PL" dirty="0" err="1"/>
              <a:t>carries</a:t>
            </a:r>
            <a:r>
              <a:rPr lang="pl-PL" dirty="0"/>
              <a:t>. W przypadku </a:t>
            </a:r>
            <a:r>
              <a:rPr lang="pl-PL" dirty="0" err="1"/>
              <a:t>play</a:t>
            </a:r>
            <a:r>
              <a:rPr lang="pl-PL" dirty="0"/>
              <a:t> przed –y stoi samogłoska a w przypadku czasownika </a:t>
            </a:r>
            <a:r>
              <a:rPr lang="pl-PL" dirty="0" err="1"/>
              <a:t>carry</a:t>
            </a:r>
            <a:r>
              <a:rPr lang="pl-PL" dirty="0"/>
              <a:t> przed –y mamy spółgłoskę, dlatego –y zamieniamy na –i </a:t>
            </a:r>
            <a:r>
              <a:rPr lang="pl-PL" dirty="0" err="1"/>
              <a:t>i</a:t>
            </a:r>
            <a:r>
              <a:rPr lang="pl-PL" dirty="0"/>
              <a:t> dodajemy –es.</a:t>
            </a:r>
          </a:p>
        </p:txBody>
      </p:sp>
    </p:spTree>
    <p:extLst>
      <p:ext uri="{BB962C8B-B14F-4D97-AF65-F5344CB8AC3E}">
        <p14:creationId xmlns:p14="http://schemas.microsoft.com/office/powerpoint/2010/main" val="228238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022CA-4157-4151-B9A3-70CCD2BB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/>
              <a:t>Budowa zdania przeczącego w czasie </a:t>
            </a:r>
            <a:r>
              <a:rPr lang="pl-PL" sz="3200" dirty="0" err="1"/>
              <a:t>Present</a:t>
            </a:r>
            <a:r>
              <a:rPr lang="pl-PL" sz="3200" dirty="0"/>
              <a:t> Simple: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755F6E-8EA4-4C86-AE4B-FCCAB7C2B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Podmiot + do/</a:t>
            </a:r>
            <a:r>
              <a:rPr lang="pl-PL" dirty="0" err="1"/>
              <a:t>does</a:t>
            </a:r>
            <a:r>
              <a:rPr lang="pl-PL" dirty="0"/>
              <a:t> not + orzeczenie + reszta zdania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Aby zaprzeczyć, wstawiamy przeczenie „do not” (</a:t>
            </a:r>
            <a:r>
              <a:rPr lang="pl-PL" dirty="0" err="1"/>
              <a:t>don’t</a:t>
            </a:r>
            <a:r>
              <a:rPr lang="pl-PL" dirty="0"/>
              <a:t>) albo „</a:t>
            </a:r>
            <a:r>
              <a:rPr lang="pl-PL" dirty="0" err="1"/>
              <a:t>does</a:t>
            </a:r>
            <a:r>
              <a:rPr lang="pl-PL" dirty="0"/>
              <a:t> not” (</a:t>
            </a:r>
            <a:r>
              <a:rPr lang="pl-PL" dirty="0" err="1"/>
              <a:t>doesn’t</a:t>
            </a:r>
            <a:r>
              <a:rPr lang="pl-PL" dirty="0"/>
              <a:t> w przypadku III osoby liczby pojedynczej i nie wstawiamy wtedy „-s” do orzeczenia).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don’t</a:t>
            </a:r>
            <a:r>
              <a:rPr lang="pl-PL" dirty="0"/>
              <a:t> </a:t>
            </a:r>
            <a:r>
              <a:rPr lang="pl-PL" dirty="0" err="1"/>
              <a:t>play</a:t>
            </a:r>
            <a:r>
              <a:rPr lang="pl-PL" dirty="0"/>
              <a:t> </a:t>
            </a:r>
            <a:r>
              <a:rPr lang="pl-PL" dirty="0" err="1"/>
              <a:t>volleyball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/>
              <a:t>doesn’t</a:t>
            </a:r>
            <a:r>
              <a:rPr lang="pl-PL" dirty="0"/>
              <a:t> go to dance </a:t>
            </a:r>
            <a:r>
              <a:rPr lang="pl-PL" dirty="0" err="1"/>
              <a:t>classes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3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9BD21-73C8-4D1D-8492-0D1C1CA5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dirty="0"/>
              <a:t>Budowa pytań w czasie </a:t>
            </a:r>
            <a:r>
              <a:rPr lang="pl-PL" sz="3200" dirty="0" err="1"/>
              <a:t>Present</a:t>
            </a:r>
            <a:r>
              <a:rPr lang="pl-PL" sz="3200" dirty="0"/>
              <a:t> Simple: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11618C-B8BB-43C5-8877-F16D94825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Do/</a:t>
            </a:r>
            <a:r>
              <a:rPr lang="pl-PL" dirty="0" err="1"/>
              <a:t>does</a:t>
            </a:r>
            <a:r>
              <a:rPr lang="pl-PL" dirty="0"/>
              <a:t> + podmiot + orzeczenie + reszta zdania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Pytania tworzymy przez dodanie przed zdaniem „do” albo „</a:t>
            </a:r>
            <a:r>
              <a:rPr lang="pl-PL" dirty="0" err="1"/>
              <a:t>does</a:t>
            </a:r>
            <a:r>
              <a:rPr lang="pl-PL" dirty="0"/>
              <a:t>” (w przypadku III osoby liczby pojedynczej, przy czym nie wstawiamy wtedy „-s” do orzeczenia).</a:t>
            </a:r>
          </a:p>
          <a:p>
            <a:pPr marL="0" indent="0">
              <a:buNone/>
            </a:pPr>
            <a:r>
              <a:rPr lang="pl-PL" dirty="0"/>
              <a:t>Do </a:t>
            </a:r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err="1"/>
              <a:t>sphagetti</a:t>
            </a:r>
            <a:r>
              <a:rPr lang="pl-PL" dirty="0"/>
              <a:t>?</a:t>
            </a:r>
          </a:p>
          <a:p>
            <a:pPr marL="0" indent="0">
              <a:buNone/>
            </a:pPr>
            <a:r>
              <a:rPr lang="pl-PL" dirty="0" err="1"/>
              <a:t>Does</a:t>
            </a:r>
            <a:r>
              <a:rPr lang="pl-PL" dirty="0"/>
              <a:t> Julia </a:t>
            </a:r>
            <a:r>
              <a:rPr lang="pl-PL" dirty="0" err="1"/>
              <a:t>watch</a:t>
            </a:r>
            <a:r>
              <a:rPr lang="pl-PL" dirty="0"/>
              <a:t> </a:t>
            </a:r>
            <a:r>
              <a:rPr lang="pl-PL" dirty="0" err="1"/>
              <a:t>comedy</a:t>
            </a:r>
            <a:r>
              <a:rPr lang="pl-PL" dirty="0"/>
              <a:t> </a:t>
            </a:r>
            <a:r>
              <a:rPr lang="pl-PL" dirty="0" err="1"/>
              <a:t>films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4033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37EC6-1414-4A08-A0C0-F9BDF3F1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91128"/>
            <a:ext cx="8825659" cy="2281382"/>
          </a:xfrm>
        </p:spPr>
        <p:txBody>
          <a:bodyPr/>
          <a:lstStyle/>
          <a:p>
            <a:pPr algn="ctr"/>
            <a:r>
              <a:rPr lang="pl-PL" sz="3200" dirty="0"/>
              <a:t>Przysłówki częstotliwości używanie </a:t>
            </a:r>
            <a:br>
              <a:rPr lang="pl-PL" sz="3200" dirty="0"/>
            </a:br>
            <a:r>
              <a:rPr lang="pl-PL" sz="3200" dirty="0"/>
              <a:t>z czasem </a:t>
            </a:r>
            <a:br>
              <a:rPr lang="pl-PL" sz="3200" dirty="0"/>
            </a:br>
            <a:r>
              <a:rPr lang="pl-PL" sz="3200" dirty="0" err="1"/>
              <a:t>Present</a:t>
            </a:r>
            <a:r>
              <a:rPr lang="pl-PL" sz="3200" dirty="0"/>
              <a:t> Simple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ADAA3DC-ECA0-4E82-BD14-30B99DC60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always</a:t>
            </a:r>
            <a:r>
              <a:rPr lang="pl-PL" dirty="0"/>
              <a:t> – zawsze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often</a:t>
            </a:r>
            <a:r>
              <a:rPr lang="pl-PL" dirty="0"/>
              <a:t> – często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usually</a:t>
            </a:r>
            <a:r>
              <a:rPr lang="pl-PL" dirty="0"/>
              <a:t> – zazwyczaj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sometimes</a:t>
            </a:r>
            <a:r>
              <a:rPr lang="pl-PL" dirty="0"/>
              <a:t> – czasami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never</a:t>
            </a:r>
            <a:r>
              <a:rPr lang="pl-PL" dirty="0"/>
              <a:t> - nigdy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564020C-F2D7-4586-A96E-5E246FAE93DD}"/>
              </a:ext>
            </a:extLst>
          </p:cNvPr>
          <p:cNvSpPr txBox="1"/>
          <p:nvPr/>
        </p:nvSpPr>
        <p:spPr>
          <a:xfrm>
            <a:off x="5255492" y="3657600"/>
            <a:ext cx="669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czasie </a:t>
            </a:r>
            <a:r>
              <a:rPr lang="pl-PL" dirty="0" err="1"/>
              <a:t>Present</a:t>
            </a:r>
            <a:r>
              <a:rPr lang="pl-PL" dirty="0"/>
              <a:t> Simple przysłówki częstotliwości zwykle zajmują miejsce między podmiotem </a:t>
            </a:r>
            <a:r>
              <a:rPr lang="pl-PL"/>
              <a:t>a orzeczeniem, </a:t>
            </a:r>
            <a:r>
              <a:rPr lang="pl-PL" dirty="0"/>
              <a:t>np.</a:t>
            </a:r>
          </a:p>
          <a:p>
            <a:r>
              <a:rPr lang="pl-PL" dirty="0"/>
              <a:t>He </a:t>
            </a:r>
            <a:r>
              <a:rPr lang="pl-PL" dirty="0" err="1"/>
              <a:t>often</a:t>
            </a:r>
            <a:r>
              <a:rPr lang="pl-PL" dirty="0"/>
              <a:t> </a:t>
            </a:r>
            <a:r>
              <a:rPr lang="pl-PL" dirty="0" err="1"/>
              <a:t>reads</a:t>
            </a:r>
            <a:r>
              <a:rPr lang="pl-PL" dirty="0"/>
              <a:t> </a:t>
            </a:r>
            <a:r>
              <a:rPr lang="pl-PL" dirty="0" err="1"/>
              <a:t>books</a:t>
            </a:r>
            <a:endParaRPr lang="pl-PL" dirty="0"/>
          </a:p>
          <a:p>
            <a:r>
              <a:rPr lang="pl-PL" dirty="0"/>
              <a:t>On często czyta książki.</a:t>
            </a:r>
          </a:p>
          <a:p>
            <a:r>
              <a:rPr lang="pl-PL" dirty="0"/>
              <a:t>Wyjątkiem jest czasownik to be, w tym przypadku przysłówek zajmuje miejsce po czasowniku, np.</a:t>
            </a:r>
          </a:p>
          <a:p>
            <a:r>
              <a:rPr lang="pl-PL" dirty="0"/>
              <a:t>He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never</a:t>
            </a:r>
            <a:r>
              <a:rPr lang="pl-PL" dirty="0"/>
              <a:t> </a:t>
            </a:r>
            <a:r>
              <a:rPr lang="pl-PL" dirty="0" err="1"/>
              <a:t>late</a:t>
            </a:r>
            <a:r>
              <a:rPr lang="pl-PL" dirty="0"/>
              <a:t>.</a:t>
            </a:r>
          </a:p>
          <a:p>
            <a:r>
              <a:rPr lang="pl-PL" dirty="0"/>
              <a:t>On nigdy się nie spóźnia.</a:t>
            </a:r>
          </a:p>
        </p:txBody>
      </p:sp>
    </p:spTree>
    <p:extLst>
      <p:ext uri="{BB962C8B-B14F-4D97-AF65-F5344CB8AC3E}">
        <p14:creationId xmlns:p14="http://schemas.microsoft.com/office/powerpoint/2010/main" val="2047761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6FD5BE-1E4D-4028-B351-AFA2B2088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pl-PL" dirty="0"/>
              <a:t>Opracowała:</a:t>
            </a:r>
          </a:p>
          <a:p>
            <a:pPr algn="r"/>
            <a:r>
              <a:rPr lang="pl-PL" dirty="0"/>
              <a:t>Joanna Mazur</a:t>
            </a:r>
          </a:p>
        </p:txBody>
      </p:sp>
    </p:spTree>
    <p:extLst>
      <p:ext uri="{BB962C8B-B14F-4D97-AF65-F5344CB8AC3E}">
        <p14:creationId xmlns:p14="http://schemas.microsoft.com/office/powerpoint/2010/main" val="771976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364</TotalTime>
  <Words>521</Words>
  <Application>Microsoft Office PowerPoint</Application>
  <PresentationFormat>Panoramiczny</PresentationFormat>
  <Paragraphs>59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Pristina</vt:lpstr>
      <vt:lpstr>Wingdings 3</vt:lpstr>
      <vt:lpstr>Jon</vt:lpstr>
      <vt:lpstr>The Present Simple Tense </vt:lpstr>
      <vt:lpstr>Zastosowanie:</vt:lpstr>
      <vt:lpstr>Prezentacja programu PowerPoint</vt:lpstr>
      <vt:lpstr>Budowa zdania twierdzącego w czasie Present Simple:</vt:lpstr>
      <vt:lpstr>Dodawanie końcówki –s do czasownika w III os.l.poj.</vt:lpstr>
      <vt:lpstr>Budowa zdania przeczącego w czasie Present Simple:</vt:lpstr>
      <vt:lpstr>Budowa pytań w czasie Present Simple:</vt:lpstr>
      <vt:lpstr>Przysłówki częstotliwości używanie  z czasem  Present Simple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Simple Tense -</dc:title>
  <dc:creator>Mateusz Miara</dc:creator>
  <cp:lastModifiedBy>Mateusz Miara</cp:lastModifiedBy>
  <cp:revision>16</cp:revision>
  <dcterms:created xsi:type="dcterms:W3CDTF">2022-05-11T14:55:50Z</dcterms:created>
  <dcterms:modified xsi:type="dcterms:W3CDTF">2022-05-15T17:08:29Z</dcterms:modified>
</cp:coreProperties>
</file>